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23" r:id="rId2"/>
    <p:sldId id="548" r:id="rId3"/>
    <p:sldId id="824" r:id="rId4"/>
    <p:sldId id="834" r:id="rId5"/>
    <p:sldId id="793" r:id="rId6"/>
    <p:sldId id="832" r:id="rId7"/>
    <p:sldId id="755" r:id="rId8"/>
    <p:sldId id="853" r:id="rId9"/>
    <p:sldId id="698" r:id="rId10"/>
    <p:sldId id="835" r:id="rId11"/>
    <p:sldId id="405" r:id="rId12"/>
    <p:sldId id="848" r:id="rId13"/>
    <p:sldId id="849" r:id="rId14"/>
    <p:sldId id="850" r:id="rId15"/>
    <p:sldId id="851" r:id="rId16"/>
    <p:sldId id="852" r:id="rId17"/>
    <p:sldId id="811" r:id="rId18"/>
    <p:sldId id="842" r:id="rId19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824"/>
            <p14:sldId id="834"/>
            <p14:sldId id="793"/>
            <p14:sldId id="832"/>
            <p14:sldId id="755"/>
            <p14:sldId id="853"/>
            <p14:sldId id="698"/>
            <p14:sldId id="835"/>
            <p14:sldId id="405"/>
            <p14:sldId id="848"/>
            <p14:sldId id="849"/>
            <p14:sldId id="850"/>
            <p14:sldId id="851"/>
            <p14:sldId id="852"/>
            <p14:sldId id="811"/>
            <p14:sldId id="8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4494" autoAdjust="0"/>
  </p:normalViewPr>
  <p:slideViewPr>
    <p:cSldViewPr>
      <p:cViewPr>
        <p:scale>
          <a:sx n="70" d="100"/>
          <a:sy n="70" d="100"/>
        </p:scale>
        <p:origin x="-2802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18-6-2019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1hBiXgN3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200" u="sng" dirty="0" smtClean="0"/>
              <a:t>Semantisatieverhaal:</a:t>
            </a:r>
            <a:br>
              <a:rPr lang="nl-NL" sz="2200" u="sng" dirty="0" smtClean="0"/>
            </a:br>
            <a:r>
              <a:rPr lang="nl-NL" sz="2200" dirty="0" smtClean="0"/>
              <a:t>Heel lang </a:t>
            </a:r>
            <a:r>
              <a:rPr lang="nl-NL" sz="2200" dirty="0" smtClean="0"/>
              <a:t>geleden was </a:t>
            </a:r>
            <a:r>
              <a:rPr lang="nl-NL" sz="2200" dirty="0" smtClean="0"/>
              <a:t>er een grote </a:t>
            </a:r>
            <a:r>
              <a:rPr lang="nl-NL" sz="2200" b="1" u="sng" dirty="0" smtClean="0"/>
              <a:t>show</a:t>
            </a:r>
            <a:r>
              <a:rPr lang="nl-NL" sz="2200" dirty="0" smtClean="0"/>
              <a:t> op de televisie. De show is </a:t>
            </a:r>
            <a:r>
              <a:rPr lang="nl-NL" sz="2200" b="1" i="1" dirty="0" smtClean="0"/>
              <a:t>de feestelijke voorstelling</a:t>
            </a:r>
            <a:r>
              <a:rPr lang="nl-NL" sz="2200" dirty="0" smtClean="0"/>
              <a:t>. Deze show duurde bijna 24 uur. In deze show </a:t>
            </a:r>
            <a:r>
              <a:rPr lang="nl-NL" sz="2200" b="1" u="sng" dirty="0" smtClean="0"/>
              <a:t>kwamen</a:t>
            </a:r>
            <a:r>
              <a:rPr lang="nl-NL" sz="2200" dirty="0" smtClean="0"/>
              <a:t> de mensen </a:t>
            </a:r>
            <a:r>
              <a:rPr lang="nl-NL" sz="2200" b="1" u="sng" dirty="0" smtClean="0"/>
              <a:t>op voor</a:t>
            </a:r>
            <a:r>
              <a:rPr lang="nl-NL" sz="2200" dirty="0" smtClean="0"/>
              <a:t>, </a:t>
            </a:r>
            <a:r>
              <a:rPr lang="nl-NL" sz="2200" b="1" i="1" dirty="0" smtClean="0"/>
              <a:t>hielpen</a:t>
            </a:r>
            <a:r>
              <a:rPr lang="nl-NL" sz="2200" dirty="0" smtClean="0"/>
              <a:t> ze </a:t>
            </a:r>
            <a:r>
              <a:rPr lang="nl-NL" sz="2200" b="1" u="sng" dirty="0" smtClean="0"/>
              <a:t>mensen met een beperking</a:t>
            </a:r>
            <a:r>
              <a:rPr lang="nl-NL" sz="2200" dirty="0" smtClean="0"/>
              <a:t>. </a:t>
            </a:r>
            <a:r>
              <a:rPr lang="nl-NL" sz="2200" dirty="0" smtClean="0"/>
              <a:t>Mensen </a:t>
            </a:r>
            <a:r>
              <a:rPr lang="nl-NL" sz="2200" dirty="0" smtClean="0"/>
              <a:t>met een beperking </a:t>
            </a:r>
            <a:r>
              <a:rPr lang="nl-NL" sz="2200" b="1" i="1" dirty="0" smtClean="0"/>
              <a:t>kunnen iets niet wat anderen wel kunnen</a:t>
            </a:r>
            <a:r>
              <a:rPr lang="nl-NL" sz="2200" dirty="0" smtClean="0"/>
              <a:t>. </a:t>
            </a:r>
            <a:r>
              <a:rPr lang="nl-NL" sz="2200" dirty="0" smtClean="0"/>
              <a:t>Een </a:t>
            </a:r>
            <a:r>
              <a:rPr lang="nl-NL" sz="2200" dirty="0" smtClean="0"/>
              <a:t>hele dag en nacht </a:t>
            </a:r>
            <a:r>
              <a:rPr lang="nl-NL" sz="2200" dirty="0" smtClean="0"/>
              <a:t>was er</a:t>
            </a:r>
            <a:r>
              <a:rPr lang="nl-NL" sz="2200" dirty="0" smtClean="0"/>
              <a:t> </a:t>
            </a:r>
            <a:r>
              <a:rPr lang="nl-NL" sz="2200" b="1" u="sng" dirty="0" smtClean="0"/>
              <a:t>aandacht</a:t>
            </a:r>
            <a:r>
              <a:rPr lang="nl-NL" sz="2200" dirty="0" smtClean="0"/>
              <a:t>, was er </a:t>
            </a:r>
            <a:r>
              <a:rPr lang="nl-NL" sz="2200" b="1" i="1" dirty="0" smtClean="0"/>
              <a:t>belangstelling </a:t>
            </a:r>
            <a:r>
              <a:rPr lang="nl-NL" sz="2200" dirty="0" smtClean="0"/>
              <a:t>voor deze mensen (met een beperking). Tijdens de show </a:t>
            </a:r>
            <a:r>
              <a:rPr lang="nl-NL" sz="2200" b="1" u="sng" dirty="0" smtClean="0"/>
              <a:t>hield men zich bezig</a:t>
            </a:r>
            <a:r>
              <a:rPr lang="nl-NL" sz="2200" dirty="0" smtClean="0"/>
              <a:t>, </a:t>
            </a:r>
            <a:r>
              <a:rPr lang="nl-NL" sz="2200" b="1" i="1" dirty="0" smtClean="0"/>
              <a:t>was men bezig met </a:t>
            </a:r>
            <a:r>
              <a:rPr lang="nl-NL" sz="2200" dirty="0" smtClean="0"/>
              <a:t>het inzamelen van geld. </a:t>
            </a:r>
            <a:r>
              <a:rPr lang="nl-NL" sz="2200" dirty="0" smtClean="0"/>
              <a:t>De mensen wilden </a:t>
            </a:r>
            <a:r>
              <a:rPr lang="nl-NL" sz="2200" dirty="0" smtClean="0"/>
              <a:t>een plek bouwen waar gehandicapten </a:t>
            </a:r>
            <a:r>
              <a:rPr lang="nl-NL" sz="2200" dirty="0" smtClean="0"/>
              <a:t>veilig </a:t>
            </a:r>
            <a:r>
              <a:rPr lang="nl-NL" sz="2200" dirty="0" smtClean="0"/>
              <a:t>konden wonen. De show </a:t>
            </a:r>
            <a:r>
              <a:rPr lang="nl-NL" sz="2200" dirty="0" smtClean="0"/>
              <a:t>heette “Open </a:t>
            </a:r>
            <a:r>
              <a:rPr lang="nl-NL" sz="2200" dirty="0" smtClean="0"/>
              <a:t>Het Dorp”. </a:t>
            </a:r>
            <a:r>
              <a:rPr lang="nl-NL" sz="2200" dirty="0" smtClean="0"/>
              <a:t>Met de </a:t>
            </a:r>
            <a:r>
              <a:rPr lang="nl-NL" sz="2200" dirty="0" smtClean="0"/>
              <a:t>actie </a:t>
            </a:r>
            <a:r>
              <a:rPr lang="nl-NL" sz="2200" dirty="0" smtClean="0"/>
              <a:t>kregen ze heel veel geld. </a:t>
            </a:r>
            <a:r>
              <a:rPr lang="nl-NL" sz="2200" dirty="0" smtClean="0"/>
              <a:t>Het Dorp kon gebouwd </a:t>
            </a:r>
            <a:r>
              <a:rPr lang="nl-NL" sz="2200" dirty="0" smtClean="0"/>
              <a:t>worden in </a:t>
            </a:r>
            <a:r>
              <a:rPr lang="nl-NL" sz="2200" dirty="0" smtClean="0"/>
              <a:t>Arnhem. (</a:t>
            </a:r>
            <a:r>
              <a:rPr lang="nl-NL" sz="2200" i="1" dirty="0" smtClean="0"/>
              <a:t>klik: filmpje Open het dorp, 2 min.)</a:t>
            </a:r>
          </a:p>
          <a:p>
            <a:pPr marL="0" indent="0" fontAlgn="b">
              <a:buNone/>
            </a:pPr>
            <a:r>
              <a:rPr lang="nl-NL" sz="2200" dirty="0" smtClean="0"/>
              <a:t>Een paar maanden </a:t>
            </a:r>
            <a:r>
              <a:rPr lang="nl-NL" sz="2200" dirty="0" smtClean="0"/>
              <a:t>geleden </a:t>
            </a:r>
            <a:r>
              <a:rPr lang="nl-NL" sz="2200" dirty="0" smtClean="0"/>
              <a:t>ging onze minister </a:t>
            </a:r>
            <a:r>
              <a:rPr lang="nl-NL" sz="1400" dirty="0" smtClean="0"/>
              <a:t>(van </a:t>
            </a:r>
            <a:r>
              <a:rPr lang="nl-NL" sz="1400" dirty="0" smtClean="0"/>
              <a:t>Volksgezondheid </a:t>
            </a:r>
            <a:r>
              <a:rPr lang="nl-NL" sz="1400" dirty="0" smtClean="0"/>
              <a:t>,</a:t>
            </a:r>
            <a:r>
              <a:rPr lang="nl-NL" sz="1400" dirty="0" smtClean="0"/>
              <a:t>Welzijn en Sport)</a:t>
            </a:r>
            <a:r>
              <a:rPr lang="nl-NL" sz="2200" dirty="0" smtClean="0"/>
              <a:t> naar Het Dorp. </a:t>
            </a:r>
            <a:r>
              <a:rPr lang="nl-NL" sz="2200" b="1" u="sng" dirty="0" smtClean="0"/>
              <a:t>De minister</a:t>
            </a:r>
            <a:r>
              <a:rPr lang="nl-NL" sz="2200" b="1" dirty="0" smtClean="0"/>
              <a:t> </a:t>
            </a:r>
            <a:r>
              <a:rPr lang="nl-NL" sz="2200" dirty="0" smtClean="0"/>
              <a:t>is </a:t>
            </a:r>
            <a:r>
              <a:rPr lang="nl-NL" sz="2200" b="1" i="1" dirty="0" smtClean="0"/>
              <a:t>iemand die samen met anderen een land bestuurt. </a:t>
            </a:r>
            <a:r>
              <a:rPr lang="nl-NL" sz="2200" dirty="0" smtClean="0"/>
              <a:t>Hij ging </a:t>
            </a:r>
            <a:r>
              <a:rPr lang="nl-NL" sz="2200" dirty="0" smtClean="0"/>
              <a:t>ook kijken in een werkruimte. De mensen met een beperking werken daar samen met andere mensen. </a:t>
            </a:r>
            <a:r>
              <a:rPr lang="nl-NL" sz="2200" dirty="0" smtClean="0"/>
              <a:t>Deze mensen</a:t>
            </a:r>
            <a:r>
              <a:rPr lang="nl-NL" sz="2200" dirty="0" smtClean="0"/>
              <a:t> </a:t>
            </a:r>
            <a:r>
              <a:rPr lang="nl-NL" sz="2200" b="1" u="sng" dirty="0" smtClean="0"/>
              <a:t>zetten zich in</a:t>
            </a:r>
            <a:r>
              <a:rPr lang="nl-NL" sz="2200" dirty="0" smtClean="0"/>
              <a:t>, zij </a:t>
            </a:r>
            <a:r>
              <a:rPr lang="nl-NL" sz="2200" b="1" i="1" dirty="0" smtClean="0"/>
              <a:t>doen moeite</a:t>
            </a:r>
            <a:r>
              <a:rPr lang="nl-NL" sz="2200" dirty="0" smtClean="0"/>
              <a:t>, om allerlei slimme </a:t>
            </a:r>
            <a:r>
              <a:rPr lang="nl-NL" sz="2200" dirty="0" smtClean="0"/>
              <a:t>dingen</a:t>
            </a:r>
            <a:r>
              <a:rPr lang="nl-NL" sz="2200" dirty="0"/>
              <a:t> </a:t>
            </a:r>
            <a:r>
              <a:rPr lang="nl-NL" sz="2200" dirty="0" smtClean="0"/>
              <a:t> </a:t>
            </a:r>
            <a:r>
              <a:rPr lang="nl-NL" sz="2200" dirty="0" smtClean="0"/>
              <a:t>te bedenken en te maken. </a:t>
            </a:r>
            <a:r>
              <a:rPr lang="nl-NL" sz="2200" dirty="0" smtClean="0"/>
              <a:t>Mensen </a:t>
            </a:r>
            <a:r>
              <a:rPr lang="nl-NL" sz="2200" dirty="0" smtClean="0"/>
              <a:t>met een beperking kunnen die dan gebruiken. Zoals een robotarm waarmee je aardappels kan schillen </a:t>
            </a:r>
            <a:r>
              <a:rPr lang="nl-NL" sz="2200" dirty="0" smtClean="0"/>
              <a:t>of </a:t>
            </a:r>
            <a:r>
              <a:rPr lang="nl-NL" sz="2200" dirty="0" smtClean="0"/>
              <a:t>een speciale robothand om computerspelletjes te kunnen doen. Hebben jullie dat wel eens gezien? </a:t>
            </a:r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399" y="25814"/>
            <a:ext cx="9276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z</a:t>
            </a:r>
            <a:r>
              <a:rPr lang="nl-NL" sz="8000" b="1" u="sng" dirty="0" smtClean="0"/>
              <a:t>ich inzetten voor</a:t>
            </a:r>
            <a:endParaRPr lang="nl-NL" sz="8000" b="1" u="sng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92876"/>
            <a:ext cx="4851797" cy="462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6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5575" y="312737"/>
            <a:ext cx="4416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5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aandacht</a:t>
            </a:r>
            <a:endParaRPr lang="nl-NL" sz="5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6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negeren </a:t>
            </a:r>
            <a:endParaRPr lang="nl-NL" sz="5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de belangstelling, het opletten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Er was veel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aandacht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mensen met een beperking.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geen aandacht geven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jongen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negeert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de kinderen die om hulp vragen.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2768729"/>
            <a:ext cx="3567597" cy="22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vrielinf\AppData\Local\Microsoft\Windows\Temporary Internet Files\Content.IE5\4EL16YFW\shutterstock_2071542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85" y="2412092"/>
            <a:ext cx="2963021" cy="29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12737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</a:t>
            </a:r>
            <a:r>
              <a:rPr lang="nl-NL" sz="4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pkomen voor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</a:t>
            </a:r>
            <a:r>
              <a:rPr lang="nl-NL" sz="44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emand afvallen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iemand helpen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Hij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komt op voor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mensen met een beperking.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iemand niet meer helpen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Hij helpt mij niet meer, hij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valt mij af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01" y="2553642"/>
            <a:ext cx="3815209" cy="268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vrielinf\AppData\Local\Microsoft\Windows\Temporary Internet Files\Content.IE5\SW6GRB4S\shutterstock_3991681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297" y="2553642"/>
            <a:ext cx="3779912" cy="26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/>
          <p:nvPr/>
        </p:nvSpPr>
        <p:spPr>
          <a:xfrm>
            <a:off x="5832119" y="511688"/>
            <a:ext cx="2880360" cy="281836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5832119" y="544147"/>
            <a:ext cx="3075512" cy="223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je kunt iets niet wat veel andere mensen wel kunnen, bij-voorbeeld niet goed zien</a:t>
            </a:r>
            <a:r>
              <a:rPr lang="nl-NL" sz="1100" dirty="0" smtClean="0">
                <a:latin typeface="Calibri"/>
                <a:ea typeface="Calibri"/>
                <a:cs typeface="Times New Roman"/>
              </a:rPr>
              <a:t> 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1119117" y="544147"/>
            <a:ext cx="4577036" cy="144150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119117" y="511688"/>
            <a:ext cx="4804011" cy="7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m</a:t>
            </a:r>
            <a:r>
              <a:rPr lang="en-US" sz="4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et  een beperking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76101" y="3753037"/>
            <a:ext cx="2787026" cy="111612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76101" y="3745003"/>
            <a:ext cx="2787026" cy="9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de visuele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beperking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4091" y="3753037"/>
            <a:ext cx="2713377" cy="111612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63127" y="3753039"/>
            <a:ext cx="2814341" cy="118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en-US" sz="32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auditieve beperking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832119" y="3753039"/>
            <a:ext cx="3204377" cy="111612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32119" y="3753040"/>
            <a:ext cx="3075512" cy="98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en-US" sz="32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motorische beperking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09490" y="3276215"/>
            <a:ext cx="257294" cy="572831"/>
          </a:xfrm>
          <a:prstGeom prst="rect">
            <a:avLst/>
          </a:prstGeom>
        </p:spPr>
      </p:pic>
      <p:pic>
        <p:nvPicPr>
          <p:cNvPr id="3074" name="Picture 2" descr="C:\Users\vrielinf\AppData\Local\Microsoft\Windows\Temporary Internet Files\Content.IE5\9JTDTNE5\shutterstock_10499562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923103"/>
            <a:ext cx="1437975" cy="10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rielinf\AppData\Local\Microsoft\Windows\Temporary Internet Files\Content.IE5\ERRFVDQP\shutterstock_12450700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1152128" cy="11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rielinf\AppData\Local\Microsoft\Windows\Temporary Internet Files\Content.IE5\GMQXL1AG\shutterstock_13868487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005689"/>
            <a:ext cx="2045705" cy="10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465137"/>
            <a:ext cx="4392303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</a:t>
            </a:r>
            <a:r>
              <a:rPr lang="nl-NL" sz="3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ich inzetten voor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65137"/>
            <a:ext cx="4788025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iets afraffelen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71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moeite voor iets doen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jongen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zet zich in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zijn opdracht.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haastig en slordig afmaken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jongen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raffelt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zijn werk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af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0" name="Picture 4" descr="C:\Users\vrielinf\AppData\Local\Microsoft\Windows\Temporary Internet Files\Content.IE5\SW6GRB4S\shutterstock_13439715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2504593"/>
            <a:ext cx="2780105" cy="24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rielinf\AppData\Local\Microsoft\Windows\Temporary Internet Files\Content.IE5\N0DE5L25\shutterstock_792303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341" y="2292163"/>
            <a:ext cx="2790329" cy="26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54438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3600" b="1" dirty="0" smtClean="0">
                <a:effectLst/>
                <a:latin typeface="Trebuchet MS"/>
                <a:ea typeface="Calibri"/>
                <a:cs typeface="Times New Roman"/>
              </a:rPr>
              <a:t>et land besturen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en-US" sz="3600" dirty="0" smtClean="0">
                <a:latin typeface="Trebuchet MS"/>
                <a:ea typeface="Calibri"/>
                <a:cs typeface="Times New Roman"/>
              </a:rPr>
              <a:t>e minister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regering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802881" y="4988048"/>
            <a:ext cx="3193055" cy="1232024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802881" y="4976680"/>
            <a:ext cx="3398743" cy="140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de ministers die regeren met aan het hoofd de koning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14"/>
          <p:cNvSpPr txBox="1"/>
          <p:nvPr/>
        </p:nvSpPr>
        <p:spPr>
          <a:xfrm>
            <a:off x="4423215" y="1482297"/>
            <a:ext cx="4420534" cy="1022564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2" name="Tekstvak 2"/>
          <p:cNvSpPr txBox="1">
            <a:spLocks noChangeArrowheads="1"/>
          </p:cNvSpPr>
          <p:nvPr/>
        </p:nvSpPr>
        <p:spPr bwMode="auto">
          <a:xfrm>
            <a:off x="4410237" y="1518078"/>
            <a:ext cx="4433512" cy="5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latin typeface="Trebuchet MS"/>
                <a:ea typeface="Calibri"/>
                <a:cs typeface="Times New Roman"/>
              </a:rPr>
              <a:t>iemand die samen met anderen een land bestuurt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2330068" y="3212976"/>
            <a:ext cx="4330163" cy="720080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>
            <a:off x="2339752" y="3140968"/>
            <a:ext cx="4173181" cy="6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latin typeface="Trebuchet MS"/>
                <a:ea typeface="Calibri"/>
                <a:cs typeface="Times New Roman"/>
              </a:rPr>
              <a:t>de leiding hebben over het land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690" y="97201"/>
            <a:ext cx="1191021" cy="186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vrielinf\AppData\Local\Microsoft\Windows\Temporary Internet Files\Content.IE5\N0DE5L25\shutterstock_5938243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482" y="4117640"/>
            <a:ext cx="4094000" cy="23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-9386"/>
            <a:ext cx="914406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zich bezig houden met</a:t>
            </a:r>
            <a:r>
              <a:rPr lang="nl-NL" sz="8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werk doen voor, bezig zijn met</a:t>
            </a:r>
            <a:endParaRPr lang="nl-NL" sz="5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733256"/>
            <a:ext cx="9647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00B050"/>
                </a:solidFill>
              </a:rPr>
              <a:t>Zij houdt zich</a:t>
            </a:r>
            <a:r>
              <a:rPr lang="en-US" sz="3200" i="1" dirty="0" smtClean="0">
                <a:solidFill>
                  <a:srgbClr val="00B050"/>
                </a:solidFill>
              </a:rPr>
              <a:t> de hele dag </a:t>
            </a:r>
            <a:r>
              <a:rPr lang="en-US" sz="3200" i="1" u="sng" dirty="0" smtClean="0">
                <a:solidFill>
                  <a:srgbClr val="00B050"/>
                </a:solidFill>
              </a:rPr>
              <a:t>bezig</a:t>
            </a:r>
            <a:r>
              <a:rPr lang="en-US" sz="3200" i="1" dirty="0" smtClean="0">
                <a:solidFill>
                  <a:srgbClr val="00B050"/>
                </a:solidFill>
              </a:rPr>
              <a:t> met het inzamelen van geld.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33" y="2810724"/>
            <a:ext cx="430419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-9386"/>
            <a:ext cx="914406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d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 show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de feestelijke voorstelling, bijvoorbeeld op televisie of in het theater</a:t>
            </a:r>
            <a:endParaRPr lang="nl-NL" sz="5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504" y="428651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00B050"/>
                </a:solidFill>
              </a:rPr>
              <a:t>De show</a:t>
            </a:r>
            <a:r>
              <a:rPr lang="en-US" sz="3600" i="1" dirty="0" smtClean="0">
                <a:solidFill>
                  <a:srgbClr val="00B050"/>
                </a:solidFill>
              </a:rPr>
              <a:t> op de televisie om geld in te zamelen was een groot succes.</a:t>
            </a:r>
            <a:endParaRPr lang="nl-NL" sz="3600" i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974929"/>
            <a:ext cx="4360341" cy="326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0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smtClean="0">
                <a:solidFill>
                  <a:srgbClr val="C00000"/>
                </a:solidFill>
              </a:rPr>
              <a:t>Week 25 – 18 </a:t>
            </a:r>
            <a:r>
              <a:rPr lang="nl-NL" dirty="0" smtClean="0">
                <a:solidFill>
                  <a:srgbClr val="C00000"/>
                </a:solidFill>
              </a:rPr>
              <a:t>juni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show</a:t>
            </a:r>
            <a:endParaRPr lang="nl-NL" sz="8000" b="1" u="sng" dirty="0"/>
          </a:p>
        </p:txBody>
      </p:sp>
      <p:pic>
        <p:nvPicPr>
          <p:cNvPr id="2050" name="Picture 2" descr="C:\Users\vrielinf\AppData\Local\Microsoft\Windows\Temporary Internet Files\Content.IE5\4EL16YFW\shutterstock_1221496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056" y="1349253"/>
            <a:ext cx="6840760" cy="51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o</a:t>
            </a:r>
            <a:r>
              <a:rPr lang="en-US" sz="8000" b="1" u="sng" dirty="0" smtClean="0"/>
              <a:t>pkomen voor</a:t>
            </a:r>
            <a:endParaRPr lang="nl-NL" sz="8000" b="1" u="sng" dirty="0"/>
          </a:p>
        </p:txBody>
      </p:sp>
      <p:pic>
        <p:nvPicPr>
          <p:cNvPr id="3074" name="Picture 2" descr="C:\Users\vrielinf\AppData\Local\Microsoft\Windows\Temporary Internet Files\Content.IE5\N0DE5L25\shutterstock_11819239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426005"/>
            <a:ext cx="8366202" cy="50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347864" y="2708920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Zelfstandig wonen!</a:t>
            </a:r>
          </a:p>
          <a:p>
            <a:endParaRPr lang="en-US" sz="2000" dirty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Bodoni MT Poster Compressed" panose="02070706080601050204" pitchFamily="18" charset="0"/>
              </a:rPr>
              <a:t>Een eigen huis!</a:t>
            </a:r>
            <a:endParaRPr lang="nl-NL" sz="2400" dirty="0">
              <a:solidFill>
                <a:schemeClr val="accent6">
                  <a:lumMod val="75000"/>
                </a:schemeClr>
              </a:solidFill>
              <a:latin typeface="Bodoni MT Poster Compressed" panose="02070706080601050204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 rot="20665883">
            <a:off x="1081150" y="3745750"/>
            <a:ext cx="136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aseNineI" panose="02000606040000020004" pitchFamily="2" charset="0"/>
              </a:rPr>
              <a:t>Werk!</a:t>
            </a:r>
            <a:endParaRPr lang="nl-NL" sz="2800" dirty="0">
              <a:solidFill>
                <a:srgbClr val="FF0000"/>
              </a:solidFill>
              <a:latin typeface="BaseNineI" panose="02000606040000020004" pitchFamily="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 rot="1026068">
            <a:off x="6379359" y="3951690"/>
            <a:ext cx="158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Hulp hond!</a:t>
            </a:r>
            <a:endParaRPr lang="nl-N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16506" y="793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i</a:t>
            </a:r>
            <a:r>
              <a:rPr lang="nl-NL" sz="8000" b="1" u="sng" dirty="0" smtClean="0"/>
              <a:t>emand met een beperking</a:t>
            </a:r>
            <a:endParaRPr lang="nl-NL" sz="8000" b="1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924944"/>
            <a:ext cx="8736905" cy="368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7898" y="0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aandacht</a:t>
            </a:r>
            <a:endParaRPr lang="nl-NL" sz="8000" b="1" u="sng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484783"/>
            <a:ext cx="13811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vrielinf\AppData\Local\Microsoft\Windows\Temporary Internet Files\Content.IE5\4EL16YFW\shutterstock_1307420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98" y="1484784"/>
            <a:ext cx="566124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453" y="3551708"/>
            <a:ext cx="13144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303" y="1484784"/>
            <a:ext cx="1095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z</a:t>
            </a:r>
            <a:r>
              <a:rPr lang="en-US" sz="7200" b="1" u="sng" dirty="0" smtClean="0"/>
              <a:t>ich bezighouden met</a:t>
            </a:r>
            <a:endParaRPr lang="nl-NL" sz="7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3779912" y="5229200"/>
            <a:ext cx="1904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Geef geld!</a:t>
            </a:r>
            <a:endParaRPr lang="nl-NL" sz="32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8" name="Picture 4" descr="C:\Users\vrielinf\AppData\Local\Microsoft\Windows\Temporary Internet Files\Content.IE5\JEBT5MUV\shutterstock_580141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898" r="8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954" y="3429000"/>
            <a:ext cx="3116766" cy="30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rielinf\AppData\Local\Microsoft\Windows\Temporary Internet Files\Content.IE5\SW6GRB4S\shutterstock_12274151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41" y="1226143"/>
            <a:ext cx="2738479" cy="30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rielinf\AppData\Local\Microsoft\Windows\Temporary Internet Files\Content.IE5\S212QFD9\shutterstock_3775448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224" y="1373510"/>
            <a:ext cx="3887486" cy="53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rielinf\AppData\Local\Microsoft\Windows\Temporary Internet Files\Content.IE5\GMQXL1AG\shutterstock_1107693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29488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www.youtube.com/watch?v=u1hBiXgN3Ls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43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minister</a:t>
            </a:r>
            <a:endParaRPr lang="nl-NL" sz="8000" b="1" u="sng" dirty="0"/>
          </a:p>
        </p:txBody>
      </p:sp>
      <p:pic>
        <p:nvPicPr>
          <p:cNvPr id="8" name="Picture 4" descr="C:\Users\vrielinf\AppData\Local\Microsoft\Windows\Temporary Internet Files\Content.IE5\ZRCFP73U\shutterstock_1186999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390844"/>
            <a:ext cx="3240360" cy="50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15675</TotalTime>
  <Words>223</Words>
  <Application>Microsoft Office PowerPoint</Application>
  <PresentationFormat>Diavoorstelling (4:3)</PresentationFormat>
  <Paragraphs>153</Paragraphs>
  <Slides>18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2135</cp:revision>
  <cp:lastPrinted>2019-01-22T08:50:40Z</cp:lastPrinted>
  <dcterms:created xsi:type="dcterms:W3CDTF">2014-06-10T08:03:16Z</dcterms:created>
  <dcterms:modified xsi:type="dcterms:W3CDTF">2019-06-18T10:13:43Z</dcterms:modified>
</cp:coreProperties>
</file>