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23" r:id="rId2"/>
    <p:sldId id="548" r:id="rId3"/>
    <p:sldId id="754" r:id="rId4"/>
    <p:sldId id="824" r:id="rId5"/>
    <p:sldId id="793" r:id="rId6"/>
    <p:sldId id="774" r:id="rId7"/>
    <p:sldId id="771" r:id="rId8"/>
    <p:sldId id="698" r:id="rId9"/>
    <p:sldId id="755" r:id="rId10"/>
    <p:sldId id="405" r:id="rId11"/>
    <p:sldId id="851" r:id="rId12"/>
    <p:sldId id="855" r:id="rId13"/>
    <p:sldId id="856" r:id="rId14"/>
    <p:sldId id="853" r:id="rId15"/>
    <p:sldId id="854" r:id="rId16"/>
    <p:sldId id="843" r:id="rId17"/>
    <p:sldId id="852" r:id="rId1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754"/>
            <p14:sldId id="824"/>
            <p14:sldId id="793"/>
            <p14:sldId id="774"/>
            <p14:sldId id="771"/>
            <p14:sldId id="698"/>
            <p14:sldId id="755"/>
            <p14:sldId id="405"/>
            <p14:sldId id="851"/>
            <p14:sldId id="855"/>
            <p14:sldId id="856"/>
            <p14:sldId id="853"/>
            <p14:sldId id="854"/>
            <p14:sldId id="843"/>
            <p14:sldId id="85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4494" autoAdjust="0"/>
  </p:normalViewPr>
  <p:slideViewPr>
    <p:cSldViewPr>
      <p:cViewPr>
        <p:scale>
          <a:sx n="70" d="100"/>
          <a:sy n="70" d="100"/>
        </p:scale>
        <p:origin x="-11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759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3876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14-5-2019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17.jpeg"/><Relationship Id="rId4" Type="http://schemas.openxmlformats.org/officeDocument/2006/relationships/hyperlink" Target="https://www.google.nl/url?sa=i&amp;rct=j&amp;q=&amp;esrc=s&amp;source=images&amp;cd=&amp;cad=rja&amp;uact=8&amp;ved=2ahUKEwj0h4bcwZriAhUCZ1AKHbm0CQAQjRx6BAgBEAU&amp;url=https://zwolle.nieuws.nl/nieuws/10947/vermoeden-rattengif-wezenlandenpark/&amp;psig=AOvVaw3T9zAmwtFwiJ6ZxSEH8ldo&amp;ust=155790584713206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jpe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j0h4bcwZriAhUCZ1AKHbm0CQAQjRx6BAgBEAU&amp;url=https://zwolle.nieuws.nl/nieuws/10947/vermoeden-rattengif-wezenlandenpark/&amp;psig=AOvVaw3T9zAmwtFwiJ6ZxSEH8ldo&amp;ust=1557905847132065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8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2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2200" dirty="0"/>
              <a:t>Kennen jullie mijn buurvrouw nog? Je weet wel, </a:t>
            </a:r>
            <a:r>
              <a:rPr lang="nl-NL" sz="2200" dirty="0" smtClean="0"/>
              <a:t>de buurvrouw </a:t>
            </a:r>
            <a:r>
              <a:rPr lang="nl-NL" sz="2200" dirty="0"/>
              <a:t>met de kikkers.</a:t>
            </a:r>
            <a:br>
              <a:rPr lang="nl-NL" sz="2200" dirty="0"/>
            </a:br>
            <a:r>
              <a:rPr lang="nl-NL" sz="2200" dirty="0" smtClean="0"/>
              <a:t>Mijn buurvrouw heeft een probleem: Ze </a:t>
            </a:r>
            <a:r>
              <a:rPr lang="nl-NL" sz="2200" dirty="0"/>
              <a:t>heeft </a:t>
            </a:r>
            <a:r>
              <a:rPr lang="nl-NL" sz="2200" dirty="0" smtClean="0"/>
              <a:t>nu te </a:t>
            </a:r>
            <a:r>
              <a:rPr lang="nl-NL" sz="2200" dirty="0"/>
              <a:t>veel kikkers in haar </a:t>
            </a:r>
            <a:r>
              <a:rPr lang="nl-NL" sz="2200" dirty="0" smtClean="0"/>
              <a:t>vijver. </a:t>
            </a:r>
            <a:r>
              <a:rPr lang="nl-NL" sz="2200" b="1" u="sng" dirty="0" smtClean="0"/>
              <a:t>De </a:t>
            </a:r>
            <a:r>
              <a:rPr lang="nl-NL" sz="2200" b="1" u="sng" dirty="0"/>
              <a:t>inwoners </a:t>
            </a:r>
            <a:r>
              <a:rPr lang="nl-NL" sz="2200" dirty="0"/>
              <a:t>van ons dorp horen de hele dag dat harde gekwaak. De inwoner</a:t>
            </a:r>
            <a:r>
              <a:rPr lang="nl-NL" sz="2200" b="1" dirty="0"/>
              <a:t> </a:t>
            </a:r>
            <a:r>
              <a:rPr lang="nl-NL" sz="2200" dirty="0"/>
              <a:t>is </a:t>
            </a:r>
            <a:r>
              <a:rPr lang="nl-NL" sz="2200" b="1" i="1" dirty="0"/>
              <a:t>iemand die in een dorp, stad of land woont</a:t>
            </a:r>
            <a:r>
              <a:rPr lang="nl-NL" sz="2200" dirty="0"/>
              <a:t>. De </a:t>
            </a:r>
            <a:r>
              <a:rPr lang="nl-NL" sz="2200" dirty="0" smtClean="0"/>
              <a:t>mensen </a:t>
            </a:r>
            <a:r>
              <a:rPr lang="nl-NL" sz="2200" dirty="0"/>
              <a:t>zeggen dat al die kikkers </a:t>
            </a:r>
            <a:r>
              <a:rPr lang="nl-NL" sz="2200" b="1" u="sng" dirty="0"/>
              <a:t>een plaag </a:t>
            </a:r>
            <a:r>
              <a:rPr lang="nl-NL" sz="2200" dirty="0" smtClean="0"/>
              <a:t>zijn </a:t>
            </a:r>
            <a:r>
              <a:rPr lang="nl-NL" sz="2200" dirty="0"/>
              <a:t>geworden. De plaag is </a:t>
            </a:r>
            <a:r>
              <a:rPr lang="nl-NL" sz="2200" b="1" i="1" dirty="0"/>
              <a:t>iets waar veel mensen last van hebben</a:t>
            </a:r>
            <a:r>
              <a:rPr lang="nl-NL" sz="2200" dirty="0"/>
              <a:t>. Mijn buurvrouw vindt dit natuurlijk heel erg vervelend. Ze wil dit probleem graag oplossen. Ze is gaan praten met een kikker</a:t>
            </a:r>
            <a:r>
              <a:rPr lang="nl-NL" sz="2200" b="1" u="sng" dirty="0"/>
              <a:t>deskundige</a:t>
            </a:r>
            <a:r>
              <a:rPr lang="nl-NL" sz="2200" dirty="0"/>
              <a:t>. Dat is </a:t>
            </a:r>
            <a:r>
              <a:rPr lang="nl-NL" sz="2200" b="1" i="1" dirty="0"/>
              <a:t>iemand die veel van iets weet</a:t>
            </a:r>
            <a:r>
              <a:rPr lang="nl-NL" sz="2200" dirty="0"/>
              <a:t>. Deze deskundige weet heel veel van kikkers. Hij vertelt dat je kikkers nooit mag doodmaken. Kikkers zijn namelijk beschermde dieren. Ook mag je kikkers niet vangen in </a:t>
            </a:r>
            <a:r>
              <a:rPr lang="nl-NL" sz="2200" b="1" u="sng" dirty="0"/>
              <a:t>een val</a:t>
            </a:r>
            <a:r>
              <a:rPr lang="nl-NL" sz="2200" dirty="0"/>
              <a:t>. </a:t>
            </a:r>
            <a:r>
              <a:rPr lang="nl-NL" sz="2200" dirty="0" smtClean="0"/>
              <a:t>De </a:t>
            </a:r>
            <a:r>
              <a:rPr lang="nl-NL" sz="2200" dirty="0"/>
              <a:t>val is </a:t>
            </a:r>
            <a:r>
              <a:rPr lang="nl-NL" sz="2200" b="1" i="1" dirty="0"/>
              <a:t>een apparaat om dieren te vangen</a:t>
            </a:r>
            <a:r>
              <a:rPr lang="nl-NL" sz="2200" dirty="0"/>
              <a:t>. Als je dat doet kun je zomaar </a:t>
            </a:r>
            <a:r>
              <a:rPr lang="nl-NL" sz="2200" b="1" u="sng" dirty="0"/>
              <a:t>een boete </a:t>
            </a:r>
            <a:r>
              <a:rPr lang="nl-NL" sz="2200" dirty="0"/>
              <a:t>krijgen. </a:t>
            </a:r>
            <a:r>
              <a:rPr lang="nl-NL" sz="2200" dirty="0" smtClean="0"/>
              <a:t>De </a:t>
            </a:r>
            <a:r>
              <a:rPr lang="nl-NL" sz="2200" dirty="0"/>
              <a:t>boete is </a:t>
            </a:r>
            <a:r>
              <a:rPr lang="nl-NL" sz="2200" b="1" i="1" dirty="0"/>
              <a:t>geld dat je als straf moet betalen</a:t>
            </a:r>
            <a:r>
              <a:rPr lang="nl-NL" sz="2200" dirty="0"/>
              <a:t>. Mijn buurvrouw mag ook geen giftige </a:t>
            </a:r>
            <a:r>
              <a:rPr lang="nl-NL" sz="2200" dirty="0" smtClean="0"/>
              <a:t>korrels </a:t>
            </a:r>
            <a:r>
              <a:rPr lang="nl-NL" sz="2200" b="1" u="sng" dirty="0"/>
              <a:t>laten rondslingeren </a:t>
            </a:r>
            <a:r>
              <a:rPr lang="nl-NL" sz="2200" dirty="0"/>
              <a:t>bij de vijver. </a:t>
            </a:r>
            <a:r>
              <a:rPr lang="nl-NL" sz="2200" dirty="0" smtClean="0"/>
              <a:t>Iets laten rondslingeren </a:t>
            </a:r>
            <a:r>
              <a:rPr lang="nl-NL" sz="2200" dirty="0"/>
              <a:t>betekent </a:t>
            </a:r>
            <a:r>
              <a:rPr lang="nl-NL" sz="2200" b="1" i="1" dirty="0"/>
              <a:t>zomaar ergens neergooien of laten liggen</a:t>
            </a:r>
            <a:r>
              <a:rPr lang="nl-NL" sz="2200" dirty="0"/>
              <a:t>. Ook dan </a:t>
            </a:r>
            <a:r>
              <a:rPr lang="nl-NL" sz="2200" dirty="0" smtClean="0"/>
              <a:t>krijgt ze </a:t>
            </a:r>
            <a:r>
              <a:rPr lang="nl-NL" sz="2200" dirty="0"/>
              <a:t>een boete. Mijn buurvrouw mag wel de eitjes van de kikkers </a:t>
            </a:r>
            <a:r>
              <a:rPr lang="nl-NL" sz="2200" dirty="0" smtClean="0"/>
              <a:t>vangen. Ze kan die dan in </a:t>
            </a:r>
            <a:r>
              <a:rPr lang="nl-NL" sz="2200" dirty="0"/>
              <a:t>andere </a:t>
            </a:r>
            <a:r>
              <a:rPr lang="nl-NL" sz="2200" dirty="0" smtClean="0"/>
              <a:t>vijvers </a:t>
            </a:r>
            <a:r>
              <a:rPr lang="nl-NL" sz="2200" b="1" u="sng" dirty="0"/>
              <a:t>verspreiden.</a:t>
            </a:r>
            <a:r>
              <a:rPr lang="nl-NL" sz="2200" dirty="0"/>
              <a:t> Verspreiden is </a:t>
            </a:r>
            <a:r>
              <a:rPr lang="nl-NL" sz="2200" b="1" i="1" dirty="0" smtClean="0"/>
              <a:t>zorgen dat iets op meer plekken komt</a:t>
            </a:r>
            <a:r>
              <a:rPr lang="nl-NL" sz="2200" dirty="0" smtClean="0"/>
              <a:t>. Op deze manier gaan de jonge kikkertjes ergens anders wonen.  Dit </a:t>
            </a:r>
            <a:r>
              <a:rPr lang="nl-NL" sz="2200" dirty="0"/>
              <a:t>gaat mijn buurvrouw doen. </a:t>
            </a:r>
            <a:r>
              <a:rPr lang="nl-NL" sz="2200" dirty="0" smtClean="0"/>
              <a:t>Hopelijk is er dan volgend jaar minder gekwaak in de vijver.</a:t>
            </a:r>
            <a:r>
              <a:rPr lang="nl-NL" sz="2200" dirty="0"/>
              <a:t/>
            </a:r>
            <a:br>
              <a:rPr lang="nl-NL" sz="2200" dirty="0"/>
            </a:br>
            <a:endParaRPr lang="nl-NL" sz="2200" u="sng" dirty="0" smtClean="0"/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312737"/>
            <a:ext cx="4419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8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verspreiden</a:t>
            </a:r>
            <a:endParaRPr lang="nl-NL" sz="5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beperken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zorgen dat iets op meer plekken komt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buurvrouw mag de eitjes over andere vijvers 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verspreiden</a:t>
            </a:r>
            <a:r>
              <a:rPr lang="nl-NL" sz="21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100" u="sng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zorgen dat iets op  weinig plekken komt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Mijn buurvrouw </a:t>
            </a:r>
            <a:r>
              <a:rPr lang="nl-NL" sz="2000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moet</a:t>
            </a:r>
            <a:r>
              <a:rPr lang="nl-NL" sz="20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de eitjes tot één vijver </a:t>
            </a:r>
            <a:r>
              <a:rPr lang="nl-NL" sz="20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beperken.</a:t>
            </a: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90" y="2593271"/>
            <a:ext cx="2843222" cy="26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429" y="3102891"/>
            <a:ext cx="351913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2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boete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 beloning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het geld dat je als straf moet betalen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Je krijgt </a:t>
            </a:r>
            <a:r>
              <a:rPr lang="en-US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boete </a:t>
            </a:r>
            <a:r>
              <a:rPr lang="en-US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je kikkers slecht verzorgt.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iets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 dat je krijgt als je iets goed gedaan hebt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en-US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je goed bent voor dieren krijg je soms </a:t>
            </a:r>
            <a:r>
              <a:rPr lang="en-US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beloning</a:t>
            </a:r>
            <a:r>
              <a:rPr lang="en-US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103" y="2684962"/>
            <a:ext cx="2424180" cy="242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:\Users\vrielinf\AppData\Local\Microsoft\Windows\Temporary Internet Files\Content.IE5\5HB8D0WF\shutterstock_17091156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711878"/>
            <a:ext cx="2370348" cy="237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160338"/>
            <a:ext cx="4275584" cy="1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i</a:t>
            </a:r>
            <a:r>
              <a:rPr lang="nl-NL" sz="4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ets laten rondslingeren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opruimen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iets zomaar ergens neergooien of laten liggen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Je mag geen giftige korrels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laten rondslingeren.</a:t>
            </a:r>
            <a:endParaRPr lang="nl-NL" sz="1100" u="sng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op een vaste plek neerleggen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Giftige korrels moet je zorgvuldig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opruimen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6" name="Picture 2" descr="Afbeeldingsresultaat voor rattengif in par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866" y="3068960"/>
            <a:ext cx="3959280" cy="224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vrielinf\AppData\Local\Microsoft\Windows\Temporary Internet Files\Content.IE5\DCLUOPYE\shutterstock_5955029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6674" y="2932333"/>
            <a:ext cx="3510644" cy="234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JL-RECHTS 7"/>
          <p:cNvSpPr/>
          <p:nvPr/>
        </p:nvSpPr>
        <p:spPr>
          <a:xfrm rot="8315684">
            <a:off x="6459648" y="2495458"/>
            <a:ext cx="184132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1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009" y="32530"/>
            <a:ext cx="9071991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6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 deskundige</a:t>
            </a:r>
            <a:endParaRPr lang="nl-NL" sz="4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</a:t>
            </a:r>
            <a:r>
              <a:rPr lang="nl-NL" sz="48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e leek</a:t>
            </a:r>
            <a:endParaRPr lang="nl-NL" sz="4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</a:t>
            </a:r>
            <a:r>
              <a:rPr lang="nl-NL" sz="2600" dirty="0" smtClean="0">
                <a:latin typeface="Trebuchet MS"/>
                <a:ea typeface="Calibri"/>
                <a:cs typeface="Times New Roman"/>
              </a:rPr>
              <a:t> iemand die veel van iets weet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deskundig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 weet veel van kikkers</a:t>
            </a:r>
            <a:r>
              <a:rPr lang="nl-NL" sz="2400" i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859023" y="1624654"/>
            <a:ext cx="4105466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600" dirty="0" smtClean="0">
                <a:effectLst/>
                <a:latin typeface="Trebuchet MS"/>
                <a:ea typeface="Calibri"/>
                <a:cs typeface="Times New Roman"/>
              </a:rPr>
              <a:t>iemand die niet veel   weet van een bepaald vak</a:t>
            </a:r>
            <a:endParaRPr lang="nl-NL" sz="26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endParaRPr lang="nl-NL" dirty="0" smtClean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 dirty="0" smtClean="0">
              <a:solidFill>
                <a:srgbClr val="387038"/>
              </a:solidFill>
              <a:latin typeface="Trebuchet MS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Deze man is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 leek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op het gebied van</a:t>
            </a:r>
            <a:r>
              <a:rPr lang="nl-NL" sz="2400" i="1" dirty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kikkers.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2613581"/>
            <a:ext cx="3543200" cy="2615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hoek 8"/>
          <p:cNvSpPr/>
          <p:nvPr/>
        </p:nvSpPr>
        <p:spPr>
          <a:xfrm>
            <a:off x="4425966" y="2613581"/>
            <a:ext cx="866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                 </a:t>
            </a:r>
            <a:endParaRPr lang="nl-NL" dirty="0"/>
          </a:p>
        </p:txBody>
      </p:sp>
      <p:pic>
        <p:nvPicPr>
          <p:cNvPr id="19" name="Picture 2" descr="C:\Users\Kosterm\Downloads\shutterstock_2646767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168" y="2634509"/>
            <a:ext cx="2658160" cy="26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6852605" y="916601"/>
            <a:ext cx="720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 smtClean="0"/>
              <a:t>      ?</a:t>
            </a:r>
            <a:endParaRPr lang="nl-NL" sz="9600" b="1" dirty="0"/>
          </a:p>
        </p:txBody>
      </p:sp>
    </p:spTree>
    <p:extLst>
      <p:ext uri="{BB962C8B-B14F-4D97-AF65-F5344CB8AC3E}">
        <p14:creationId xmlns:p14="http://schemas.microsoft.com/office/powerpoint/2010/main" val="34902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273" y="325848"/>
            <a:ext cx="8503318" cy="586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051720" y="692695"/>
            <a:ext cx="4824536" cy="129614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907704" y="595483"/>
            <a:ext cx="5296542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Trebuchet MS"/>
                <a:ea typeface="Calibri"/>
                <a:cs typeface="Times New Roman"/>
              </a:rPr>
              <a:t>h</a:t>
            </a:r>
            <a:r>
              <a:rPr lang="en-US" sz="4000" b="1" dirty="0" smtClean="0">
                <a:latin typeface="Trebuchet MS"/>
                <a:ea typeface="Calibri"/>
                <a:cs typeface="Times New Roman"/>
              </a:rPr>
              <a:t>et apparaat om dieren te vangen</a:t>
            </a:r>
            <a:endParaRPr lang="nl-NL" sz="4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323528" y="4149080"/>
            <a:ext cx="2444750" cy="546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42894" y="4095740"/>
            <a:ext cx="2646680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000" dirty="0" smtClean="0">
                <a:effectLst/>
                <a:latin typeface="Trebuchet MS"/>
                <a:ea typeface="Calibri"/>
                <a:cs typeface="Times New Roman"/>
              </a:rPr>
              <a:t>e lasso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4092" y="4149080"/>
            <a:ext cx="2444750" cy="546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63127" y="4074904"/>
            <a:ext cx="2646680" cy="652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 smtClean="0">
                <a:latin typeface="Trebuchet MS"/>
                <a:ea typeface="Calibri"/>
                <a:cs typeface="Times New Roman"/>
              </a:rPr>
              <a:t>d</a:t>
            </a:r>
            <a:r>
              <a:rPr lang="nl-NL" sz="4000" dirty="0" smtClean="0">
                <a:effectLst/>
                <a:latin typeface="Trebuchet MS"/>
                <a:ea typeface="Calibri"/>
                <a:cs typeface="Times New Roman"/>
              </a:rPr>
              <a:t>e val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80" y="4149080"/>
            <a:ext cx="2444750" cy="54610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24923" y="4095740"/>
            <a:ext cx="2646680" cy="70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Trebuchet MS"/>
                <a:ea typeface="Calibri"/>
                <a:cs typeface="Times New Roman"/>
              </a:rPr>
              <a:t>d</a:t>
            </a:r>
            <a:r>
              <a:rPr lang="nl-NL" sz="4000" dirty="0" smtClean="0">
                <a:effectLst/>
                <a:latin typeface="Trebuchet MS"/>
                <a:ea typeface="Calibri"/>
                <a:cs typeface="Times New Roman"/>
              </a:rPr>
              <a:t>e strik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45719" y="3421386"/>
            <a:ext cx="100674" cy="8156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4919" y="4811084"/>
            <a:ext cx="2454888" cy="17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04" y="4748520"/>
            <a:ext cx="1746059" cy="19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4923" y="4728103"/>
            <a:ext cx="2280746" cy="175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409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143999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inwoner</a:t>
            </a:r>
            <a:r>
              <a:rPr lang="nl-NL" sz="8000" dirty="0" smtClean="0"/>
              <a:t> </a:t>
            </a:r>
            <a:r>
              <a:rPr lang="nl-NL" sz="4800" dirty="0" smtClean="0"/>
              <a:t>= iemand die in een dorp, stad of land woont</a:t>
            </a:r>
          </a:p>
          <a:p>
            <a:endParaRPr lang="nl-NL" sz="6000" b="1" u="sng" dirty="0"/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endParaRPr lang="nl-NL" sz="3200" i="1" u="sng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inwoners 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horen de hele dag het harde gekwaak van de kikkers.</a:t>
            </a:r>
            <a:endParaRPr lang="nl-NL" sz="1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5" y="2060848"/>
            <a:ext cx="5800725" cy="329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14399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plaag</a:t>
            </a:r>
            <a:r>
              <a:rPr lang="nl-NL" sz="8000" dirty="0" smtClean="0"/>
              <a:t> </a:t>
            </a:r>
            <a:r>
              <a:rPr lang="nl-NL" sz="4800" dirty="0" smtClean="0"/>
              <a:t>= iets waar veel mensen last van hebben</a:t>
            </a:r>
          </a:p>
          <a:p>
            <a:endParaRPr lang="en-US" sz="6000" b="1" u="sng" dirty="0" smtClean="0"/>
          </a:p>
          <a:p>
            <a:endParaRPr lang="en-US" sz="6000" b="1" u="sng" dirty="0"/>
          </a:p>
          <a:p>
            <a:endParaRPr lang="nl-NL" sz="6000" b="1" u="sng" dirty="0"/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De mensen zeggen dat de kikkers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een plaag 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zijn geworden.</a:t>
            </a:r>
            <a:endParaRPr lang="nl-NL" sz="1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4592687" cy="302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5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20 – 14 mei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AA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3" name="AutoShape 4" descr="Afbeeldingsresultaat voor sto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1056" y="0"/>
            <a:ext cx="9276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dirty="0" smtClean="0"/>
              <a:t>   </a:t>
            </a:r>
            <a:r>
              <a:rPr lang="nl-NL" sz="8000" b="1" u="sng" dirty="0" smtClean="0"/>
              <a:t>de inwoner</a:t>
            </a:r>
            <a:endParaRPr lang="nl-NL" sz="8000" b="1" u="sng" dirty="0"/>
          </a:p>
        </p:txBody>
      </p:sp>
      <p:pic>
        <p:nvPicPr>
          <p:cNvPr id="1027" name="Picture 3" descr="C:\Users\vrielinf\AppData\Local\Microsoft\Windows\Temporary Internet Files\Content.IE5\GMQXL1AG\shutterstock_2630873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178" y="3630154"/>
            <a:ext cx="545976" cy="4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rielinf\AppData\Local\Microsoft\Windows\Temporary Internet Files\Content.IE5\GMQXL1AG\shutterstock_2630873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4106245"/>
            <a:ext cx="545976" cy="4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vrielinf\AppData\Local\Microsoft\Windows\Temporary Internet Files\Content.IE5\5HB8D0WF\shutterstock_541390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775" y="1496921"/>
            <a:ext cx="8172400" cy="483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122" l="9375" r="947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756" y="3229057"/>
            <a:ext cx="441422" cy="12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9" b="89931" l="69318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050" y="3229057"/>
            <a:ext cx="410061" cy="134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112" l="8046" r="965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1841" y="3786134"/>
            <a:ext cx="453033" cy="144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921" l="8511" r="89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8731" y="3159087"/>
            <a:ext cx="447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45" b="98276" l="9091" r="884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385" y="4344290"/>
            <a:ext cx="675585" cy="161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6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428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de plaag</a:t>
            </a:r>
            <a:endParaRPr lang="nl-NL" sz="8000" b="1" u="sng" dirty="0"/>
          </a:p>
        </p:txBody>
      </p:sp>
      <p:sp>
        <p:nvSpPr>
          <p:cNvPr id="3" name="Tekstvak 2"/>
          <p:cNvSpPr txBox="1"/>
          <p:nvPr/>
        </p:nvSpPr>
        <p:spPr>
          <a:xfrm>
            <a:off x="3923928" y="131289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   </a:t>
            </a:r>
            <a:endParaRPr lang="nl-NL" sz="2400" dirty="0"/>
          </a:p>
        </p:txBody>
      </p:sp>
      <p:pic>
        <p:nvPicPr>
          <p:cNvPr id="1026" name="Picture 2" descr="C:\Users\vrielinf\AppData\Local\Microsoft\Windows\Temporary Internet Files\Content.IE5\ERRFVDQP\shutterstock_1054038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97558"/>
            <a:ext cx="7165887" cy="47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9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-16506" y="7937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dirty="0" smtClean="0"/>
              <a:t>   </a:t>
            </a:r>
            <a:r>
              <a:rPr lang="nl-NL" sz="8000" b="1" u="sng" dirty="0" smtClean="0"/>
              <a:t>de deskundige</a:t>
            </a:r>
            <a:endParaRPr lang="nl-NL" sz="8000" b="1" u="sng" dirty="0"/>
          </a:p>
        </p:txBody>
      </p:sp>
      <p:pic>
        <p:nvPicPr>
          <p:cNvPr id="3074" name="Picture 2" descr="C:\Users\vrielinf\AppData\Local\Microsoft\Windows\Temporary Internet Files\Content.IE5\3VG0ZVQG\shutterstock_3968218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318800"/>
            <a:ext cx="7092280" cy="511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rielinf\Downloads\kikker transpara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677349"/>
            <a:ext cx="2160240" cy="215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4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273093" y="427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</a:t>
            </a:r>
            <a:r>
              <a:rPr lang="nl-NL" sz="8000" b="1" u="sng" dirty="0" smtClean="0"/>
              <a:t>e val</a:t>
            </a:r>
            <a:endParaRPr lang="nl-NL" sz="8000" b="1" u="sng" dirty="0"/>
          </a:p>
        </p:txBody>
      </p:sp>
      <p:pic>
        <p:nvPicPr>
          <p:cNvPr id="1026" name="Picture 2" descr="C:\Users\vrielinf\AppData\Local\Microsoft\Windows\Temporary Internet Files\Content.IE5\S212QFD9\shutterstock_3061691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375174"/>
            <a:ext cx="5985446" cy="490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rielinf\Downloads\kikker transpara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968801"/>
            <a:ext cx="1759805" cy="17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</a:t>
            </a:r>
            <a:r>
              <a:rPr lang="en-US" sz="8000" b="1" u="sng" dirty="0" smtClean="0"/>
              <a:t>e boete</a:t>
            </a:r>
            <a:endParaRPr lang="nl-NL" sz="8000" b="1" u="sng" dirty="0"/>
          </a:p>
        </p:txBody>
      </p:sp>
      <p:pic>
        <p:nvPicPr>
          <p:cNvPr id="2052" name="Picture 4" descr="C:\Users\vrielinf\AppData\Local\Microsoft\Windows\Temporary Internet Files\Content.IE5\4EL16YFW\shutterstock_4940767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6979" y="1556792"/>
            <a:ext cx="48691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491880" y="242088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Boete</a:t>
            </a:r>
            <a:endParaRPr lang="nl-NL" sz="36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4211960" y="3501008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500 Euro</a:t>
            </a:r>
            <a:endParaRPr lang="nl-NL" sz="32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7593" y="4210752"/>
            <a:ext cx="1444447" cy="108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5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37117" y="25814"/>
            <a:ext cx="91204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i</a:t>
            </a:r>
            <a:r>
              <a:rPr lang="en-US" sz="8000" b="1" u="sng" dirty="0" smtClean="0"/>
              <a:t>ets laten rondslingeren</a:t>
            </a:r>
          </a:p>
        </p:txBody>
      </p:sp>
      <p:sp>
        <p:nvSpPr>
          <p:cNvPr id="4" name="Rechthoek 3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455144" y="2303293"/>
            <a:ext cx="1847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nl-NL" sz="2800" dirty="0"/>
          </a:p>
        </p:txBody>
      </p:sp>
      <p:pic>
        <p:nvPicPr>
          <p:cNvPr id="3074" name="Picture 2" descr="Afbeeldingsresultaat voor rattengif in par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840" y="2924944"/>
            <a:ext cx="5791973" cy="328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 smtClean="0"/>
              <a:t>verspreiden</a:t>
            </a:r>
            <a:endParaRPr lang="nl-NL" sz="8000" b="1" u="sng" dirty="0"/>
          </a:p>
        </p:txBody>
      </p:sp>
      <p:pic>
        <p:nvPicPr>
          <p:cNvPr id="4099" name="Picture 3" descr="C:\Users\vrielinf\AppData\Local\Microsoft\Windows\Temporary Internet Files\Content.IE5\N0DE5L25\shutterstock_11618908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001" y="1254596"/>
            <a:ext cx="5508747" cy="55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vrielinf\AppData\Local\Microsoft\Windows\Temporary Internet Files\Content.IE5\ERRFVDQP\shutterstock_30607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00" b="90000" l="9581" r="8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03665">
            <a:off x="1508585" y="1365890"/>
            <a:ext cx="1460973" cy="21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rielinf\AppData\Local\Microsoft\Windows\Temporary Internet Files\Content.IE5\ERRFVDQP\shutterstock_30607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00" b="90000" l="9581" r="8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539506">
            <a:off x="5337072" y="2290862"/>
            <a:ext cx="1460973" cy="21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vrielinf\AppData\Local\Microsoft\Windows\Temporary Internet Files\Content.IE5\ERRFVDQP\shutterstock_30607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00" b="90000" l="9581" r="89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44156">
            <a:off x="2389073" y="4514705"/>
            <a:ext cx="1460973" cy="211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ekromde PIJL-LINKS 3"/>
          <p:cNvSpPr/>
          <p:nvPr/>
        </p:nvSpPr>
        <p:spPr>
          <a:xfrm rot="19025523">
            <a:off x="5680095" y="1937809"/>
            <a:ext cx="731520" cy="121615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2" name="Gekromde PIJL-LINKS 11"/>
          <p:cNvSpPr/>
          <p:nvPr/>
        </p:nvSpPr>
        <p:spPr>
          <a:xfrm rot="3026997">
            <a:off x="5699969" y="4964246"/>
            <a:ext cx="731520" cy="1216152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460198" flipH="1">
            <a:off x="1400363" y="2906630"/>
            <a:ext cx="1287659" cy="189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5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15863</TotalTime>
  <Words>212</Words>
  <Application>Microsoft Office PowerPoint</Application>
  <PresentationFormat>Diavoorstelling (4:3)</PresentationFormat>
  <Paragraphs>177</Paragraphs>
  <Slides>17</Slides>
  <Notes>11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Koster, Mariët</cp:lastModifiedBy>
  <cp:revision>2176</cp:revision>
  <cp:lastPrinted>2019-01-22T08:50:40Z</cp:lastPrinted>
  <dcterms:created xsi:type="dcterms:W3CDTF">2014-06-10T08:03:16Z</dcterms:created>
  <dcterms:modified xsi:type="dcterms:W3CDTF">2019-05-14T10:17:39Z</dcterms:modified>
</cp:coreProperties>
</file>