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742113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EB8D8-19D1-4E11-A23A-81A0DEACE358}" type="datetimeFigureOut">
              <a:rPr lang="nl-NL" smtClean="0"/>
              <a:t>5-12-2018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8587-B6F1-43F5-90EE-9C36380C75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612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EB8D8-19D1-4E11-A23A-81A0DEACE358}" type="datetimeFigureOut">
              <a:rPr lang="nl-NL" smtClean="0"/>
              <a:t>5-12-2018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88587-B6F1-43F5-90EE-9C36380C75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0599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248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57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69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48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Op de woordmuur:</a:t>
            </a:r>
            <a:endParaRPr lang="nl-NL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80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31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85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901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130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895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452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53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003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770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637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391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227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749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035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22353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Diavoorstelling (4:3)</PresentationFormat>
  <Paragraphs>1</Paragraphs>
  <Slides>20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1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Koninklijke Kentalis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Koster, Mariët</dc:creator>
  <cp:lastModifiedBy>Koster, Mariët</cp:lastModifiedBy>
  <cp:revision>1</cp:revision>
  <dcterms:created xsi:type="dcterms:W3CDTF">2018-12-05T15:14:15Z</dcterms:created>
  <dcterms:modified xsi:type="dcterms:W3CDTF">2018-12-05T15:14:15Z</dcterms:modified>
</cp:coreProperties>
</file>