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FAF-4C86-4067-805F-5CDDE48C8D8B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E2F2-D583-4834-A129-3EBE53FE0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FAF-4C86-4067-805F-5CDDE48C8D8B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E2F2-D583-4834-A129-3EBE53FE0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0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1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2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3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 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8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5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7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0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Weerwoord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2018-12-05T15:18:18Z</dcterms:created>
  <dcterms:modified xsi:type="dcterms:W3CDTF">2018-12-05T15:18:18Z</dcterms:modified>
</cp:coreProperties>
</file>