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0" r:id="rId2"/>
    <p:sldId id="764" r:id="rId3"/>
    <p:sldId id="755" r:id="rId4"/>
    <p:sldId id="774" r:id="rId5"/>
    <p:sldId id="767" r:id="rId6"/>
    <p:sldId id="759" r:id="rId7"/>
    <p:sldId id="768" r:id="rId8"/>
    <p:sldId id="773" r:id="rId9"/>
    <p:sldId id="769" r:id="rId10"/>
    <p:sldId id="405" r:id="rId11"/>
    <p:sldId id="772" r:id="rId12"/>
    <p:sldId id="775" r:id="rId13"/>
    <p:sldId id="777" r:id="rId14"/>
    <p:sldId id="778" r:id="rId15"/>
    <p:sldId id="765" r:id="rId16"/>
    <p:sldId id="776" r:id="rId17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350"/>
            <p14:sldId id="764"/>
            <p14:sldId id="755"/>
            <p14:sldId id="774"/>
            <p14:sldId id="767"/>
            <p14:sldId id="759"/>
            <p14:sldId id="768"/>
            <p14:sldId id="773"/>
            <p14:sldId id="769"/>
            <p14:sldId id="405"/>
            <p14:sldId id="772"/>
            <p14:sldId id="775"/>
            <p14:sldId id="777"/>
            <p14:sldId id="778"/>
            <p14:sldId id="765"/>
            <p14:sldId id="7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038"/>
    <a:srgbClr val="EBE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0053" autoAdjust="0"/>
  </p:normalViewPr>
  <p:slideViewPr>
    <p:cSldViewPr>
      <p:cViewPr>
        <p:scale>
          <a:sx n="70" d="100"/>
          <a:sy n="70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3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i="0" u="none" kern="1200" dirty="0" err="1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716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71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-23438"/>
            <a:ext cx="9144000" cy="6881438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000" dirty="0" err="1" smtClean="0"/>
              <a:t>Semantisatieverhaal</a:t>
            </a:r>
            <a:r>
              <a:rPr lang="nl-NL" sz="2000" dirty="0" smtClean="0"/>
              <a:t>:</a:t>
            </a:r>
          </a:p>
          <a:p>
            <a:pPr marL="0" indent="0" fontAlgn="b">
              <a:buNone/>
            </a:pPr>
            <a:r>
              <a:rPr lang="nl-NL" sz="2000" b="1" u="sng" dirty="0" smtClean="0"/>
              <a:t>Aanstaande </a:t>
            </a:r>
            <a:r>
              <a:rPr lang="nl-NL" sz="2000" b="1" u="sng" dirty="0"/>
              <a:t>vrijdag</a:t>
            </a:r>
            <a:r>
              <a:rPr lang="nl-NL" sz="2000" dirty="0"/>
              <a:t>, dat is </a:t>
            </a:r>
            <a:r>
              <a:rPr lang="nl-NL" sz="2000" b="1" i="1" dirty="0"/>
              <a:t>de eerste vrijdag na nu</a:t>
            </a:r>
            <a:r>
              <a:rPr lang="nl-NL" sz="2000" dirty="0"/>
              <a:t>, ga ik met mijn buurvrouw naar de bioscoop.</a:t>
            </a:r>
            <a:br>
              <a:rPr lang="nl-NL" sz="2000" dirty="0"/>
            </a:br>
            <a:r>
              <a:rPr lang="nl-NL" sz="2000" b="1" u="sng" dirty="0"/>
              <a:t>Het valt niet mee</a:t>
            </a:r>
            <a:r>
              <a:rPr lang="nl-NL" sz="2000" dirty="0"/>
              <a:t> voor mijn buurvrouw om een avondje uit te gaan. </a:t>
            </a:r>
            <a:r>
              <a:rPr lang="nl-NL" sz="2000" b="1" i="1" dirty="0"/>
              <a:t>Het is best lastig</a:t>
            </a:r>
            <a:r>
              <a:rPr lang="nl-NL" sz="2000" dirty="0"/>
              <a:t> voor haar. Zij moet namelijk eerst al haar kikkers verzorgen. Dan kunnen we pas vertrekken. </a:t>
            </a:r>
            <a:br>
              <a:rPr lang="nl-NL" sz="2000" dirty="0"/>
            </a:br>
            <a:r>
              <a:rPr lang="nl-NL" sz="2000" dirty="0"/>
              <a:t>Mijn buurvrouw en ik zijn heel verschillend. Ik houd niet van dieren en ik heb geen dieren. Ik hoef ook geen kikkers te verzorgen. Dat is </a:t>
            </a:r>
            <a:r>
              <a:rPr lang="nl-NL" sz="2000" b="1" u="sng" dirty="0"/>
              <a:t>het verschil </a:t>
            </a:r>
            <a:r>
              <a:rPr lang="nl-NL" sz="2000" dirty="0"/>
              <a:t>tussen ons, dat </a:t>
            </a:r>
            <a:r>
              <a:rPr lang="nl-NL" sz="2000" b="1" i="1" dirty="0"/>
              <a:t>is iets wat niet hetzelfde is</a:t>
            </a:r>
            <a:r>
              <a:rPr lang="nl-NL" sz="2000" b="1" i="1" dirty="0" smtClean="0"/>
              <a:t>. </a:t>
            </a:r>
            <a:r>
              <a:rPr lang="nl-NL" sz="2000" dirty="0" smtClean="0"/>
              <a:t>Maar </a:t>
            </a:r>
            <a:r>
              <a:rPr lang="nl-NL" sz="2000" dirty="0"/>
              <a:t>weet je, </a:t>
            </a:r>
            <a:r>
              <a:rPr lang="nl-NL" sz="2000" b="1" u="sng" dirty="0"/>
              <a:t>het maakt ons niets uit</a:t>
            </a:r>
            <a:r>
              <a:rPr lang="nl-NL" sz="2000" dirty="0"/>
              <a:t>. Dat betekent: </a:t>
            </a:r>
            <a:r>
              <a:rPr lang="nl-NL" sz="2000" b="1" i="1" dirty="0"/>
              <a:t>het geeft niet,  het is niet erg.</a:t>
            </a:r>
            <a:r>
              <a:rPr lang="nl-NL" sz="2000" dirty="0"/>
              <a:t> We vinden elkaar toch heel </a:t>
            </a:r>
            <a:r>
              <a:rPr lang="nl-NL" sz="2000" dirty="0" smtClean="0"/>
              <a:t>aardig, hoor.  </a:t>
            </a:r>
            <a:r>
              <a:rPr lang="nl-NL" sz="2000" dirty="0"/>
              <a:t>In de bioscoop gaan we kijken naar een film over de Kikkerkoning. </a:t>
            </a:r>
            <a:r>
              <a:rPr lang="nl-NL" sz="2000" dirty="0" smtClean="0"/>
              <a:t>Deze </a:t>
            </a:r>
            <a:r>
              <a:rPr lang="nl-NL" sz="2000" dirty="0"/>
              <a:t>film gaat over een kikker die eigenlijk een prins is. Hij is betoverd door een slechte heks. Op een dag ziet de kikker een mooie  prinses. </a:t>
            </a:r>
            <a:r>
              <a:rPr lang="nl-NL" sz="2000" b="1" u="sng" dirty="0"/>
              <a:t>Hij valt op haar</a:t>
            </a:r>
            <a:r>
              <a:rPr lang="nl-NL" sz="2000" dirty="0"/>
              <a:t>. Dat betekent dat </a:t>
            </a:r>
            <a:r>
              <a:rPr lang="nl-NL" sz="2000" b="1" i="1" dirty="0"/>
              <a:t>hij verliefd is op haar. </a:t>
            </a:r>
            <a:r>
              <a:rPr lang="nl-NL" sz="2000" dirty="0"/>
              <a:t> Eerst vindt de prinses de kikker maar eng. Later worden ze goede vrienden. </a:t>
            </a:r>
            <a:r>
              <a:rPr lang="nl-NL" sz="2000" dirty="0" smtClean="0"/>
              <a:t>En de </a:t>
            </a:r>
            <a:r>
              <a:rPr lang="nl-NL" sz="2000" dirty="0"/>
              <a:t>prinses wordt </a:t>
            </a:r>
            <a:r>
              <a:rPr lang="nl-NL" sz="2000" dirty="0" smtClean="0"/>
              <a:t>ook </a:t>
            </a:r>
            <a:r>
              <a:rPr lang="nl-NL" sz="2000" dirty="0"/>
              <a:t>verliefd. Als ze </a:t>
            </a:r>
            <a:r>
              <a:rPr lang="nl-NL" sz="2000" dirty="0" smtClean="0"/>
              <a:t>elkaar </a:t>
            </a:r>
            <a:r>
              <a:rPr lang="nl-NL" sz="2000" dirty="0"/>
              <a:t>kussen wordt de kikker weer een knappe prins. De prins en de prinses gaan trouwen. </a:t>
            </a:r>
            <a:r>
              <a:rPr lang="nl-NL" sz="2000" dirty="0" smtClean="0"/>
              <a:t>De </a:t>
            </a:r>
            <a:r>
              <a:rPr lang="nl-NL" sz="2000" dirty="0"/>
              <a:t>trouwdag wordt een </a:t>
            </a:r>
            <a:r>
              <a:rPr lang="nl-NL" sz="2000" b="1" u="sng" dirty="0" smtClean="0"/>
              <a:t>Nationale</a:t>
            </a:r>
            <a:r>
              <a:rPr lang="nl-NL" sz="2000" dirty="0" smtClean="0"/>
              <a:t> </a:t>
            </a:r>
            <a:r>
              <a:rPr lang="nl-NL" sz="2000" dirty="0"/>
              <a:t>feestdag. Dit betekent: </a:t>
            </a:r>
            <a:r>
              <a:rPr lang="nl-NL" sz="2000" dirty="0" smtClean="0"/>
              <a:t>een </a:t>
            </a:r>
            <a:r>
              <a:rPr lang="nl-NL" sz="2000" dirty="0"/>
              <a:t>feestdag </a:t>
            </a:r>
            <a:r>
              <a:rPr lang="nl-NL" sz="2000" b="1" i="1" dirty="0"/>
              <a:t>van één land. </a:t>
            </a:r>
            <a:r>
              <a:rPr lang="nl-NL" sz="2000" dirty="0"/>
              <a:t>Alle </a:t>
            </a:r>
            <a:r>
              <a:rPr lang="nl-NL" sz="2000" dirty="0" smtClean="0"/>
              <a:t>mensen van dit land zijn </a:t>
            </a:r>
            <a:r>
              <a:rPr lang="nl-NL" sz="2000" dirty="0"/>
              <a:t>dan blij en vieren feest. </a:t>
            </a:r>
            <a:r>
              <a:rPr lang="nl-NL" sz="2000" dirty="0" smtClean="0"/>
              <a:t> Alle mensen </a:t>
            </a:r>
            <a:r>
              <a:rPr lang="nl-NL" sz="2000" dirty="0"/>
              <a:t>dragen </a:t>
            </a:r>
            <a:r>
              <a:rPr lang="nl-NL" sz="2000" dirty="0" smtClean="0"/>
              <a:t>die dag kleren </a:t>
            </a:r>
            <a:r>
              <a:rPr lang="nl-NL" sz="2000" dirty="0"/>
              <a:t>met kikkers </a:t>
            </a:r>
            <a:r>
              <a:rPr lang="nl-NL" sz="2000" dirty="0" smtClean="0"/>
              <a:t>erop. De </a:t>
            </a:r>
            <a:r>
              <a:rPr lang="nl-NL" sz="2000" dirty="0"/>
              <a:t>kikkers </a:t>
            </a:r>
            <a:r>
              <a:rPr lang="nl-NL" sz="2000" b="1" u="sng" dirty="0"/>
              <a:t>staan voor</a:t>
            </a:r>
            <a:r>
              <a:rPr lang="nl-NL" sz="2000" dirty="0"/>
              <a:t> echte liefde. </a:t>
            </a:r>
            <a:r>
              <a:rPr lang="nl-NL" sz="2000" dirty="0" smtClean="0"/>
              <a:t>De kikkers </a:t>
            </a:r>
            <a:r>
              <a:rPr lang="nl-NL" sz="2000" b="1" i="1" dirty="0" smtClean="0"/>
              <a:t>betekenen</a:t>
            </a:r>
            <a:r>
              <a:rPr lang="nl-NL" sz="2000" dirty="0" smtClean="0"/>
              <a:t>  echte liefde, ze </a:t>
            </a:r>
            <a:r>
              <a:rPr lang="nl-NL" sz="2000" b="1" i="1" dirty="0" smtClean="0"/>
              <a:t>stellen echte liefde voor. </a:t>
            </a:r>
            <a:br>
              <a:rPr lang="nl-NL" sz="2000" b="1" i="1" dirty="0" smtClean="0"/>
            </a:br>
            <a:r>
              <a:rPr lang="nl-NL" sz="2000" dirty="0" smtClean="0"/>
              <a:t>Ik hoop dat het een prachtige film is. Zijn jullie wel eens naar de bioscoop geweest?</a:t>
            </a:r>
            <a:r>
              <a:rPr lang="nl-NL" sz="2000" b="1" i="1" dirty="0"/>
              <a:t/>
            </a:r>
            <a:br>
              <a:rPr lang="nl-NL" sz="2000" b="1" i="1" dirty="0"/>
            </a:br>
            <a:endParaRPr lang="nl-NL" sz="2000" b="1" i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endParaRPr lang="nl-NL" sz="2000" dirty="0"/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nl-NL" sz="2000" dirty="0"/>
          </a:p>
          <a:p>
            <a:pPr marL="0" indent="0" fontAlgn="b">
              <a:buNone/>
            </a:pPr>
            <a:endParaRPr lang="nl-NL" sz="2000" dirty="0"/>
          </a:p>
          <a:p>
            <a:pPr marL="0" indent="0" fontAlgn="b">
              <a:buNone/>
            </a:pPr>
            <a:endParaRPr lang="nl-NL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7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06" y="188640"/>
            <a:ext cx="8980047" cy="645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065" y="188640"/>
            <a:ext cx="9154066" cy="65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2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260648"/>
            <a:ext cx="9168863" cy="649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403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86" y="160338"/>
            <a:ext cx="9141826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1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3284984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600" b="1" u="sng" dirty="0">
                <a:latin typeface="Trebuchet MS" panose="020B0603020202020204" pitchFamily="34" charset="0"/>
              </a:rPr>
              <a:t>s</a:t>
            </a:r>
            <a:r>
              <a:rPr lang="nl-NL" sz="6600" b="1" u="sng" dirty="0" smtClean="0">
                <a:latin typeface="Trebuchet MS" panose="020B0603020202020204" pitchFamily="34" charset="0"/>
              </a:rPr>
              <a:t>taan voor</a:t>
            </a:r>
            <a:r>
              <a:rPr lang="nl-NL" sz="6600" dirty="0" smtClean="0"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latin typeface="Trebuchet MS" panose="020B0603020202020204" pitchFamily="34" charset="0"/>
              </a:rPr>
              <a:t>=</a:t>
            </a:r>
            <a:r>
              <a:rPr lang="nl-NL" sz="6600" b="1" dirty="0" smtClean="0"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latin typeface="Trebuchet MS" panose="020B0603020202020204" pitchFamily="34" charset="0"/>
              </a:rPr>
              <a:t>betekenen, voorstellen</a:t>
            </a:r>
            <a:endParaRPr lang="nl-NL" sz="48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kikkers </a:t>
            </a:r>
            <a:r>
              <a:rPr lang="nl-NL" sz="28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staan voor </a:t>
            </a:r>
          </a:p>
          <a:p>
            <a:r>
              <a:rPr lang="en-US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e</a:t>
            </a:r>
            <a:r>
              <a:rPr lang="en-US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chte liefde.</a:t>
            </a:r>
            <a:endParaRPr lang="nl-NL" sz="28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85840"/>
            <a:ext cx="3507788" cy="202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7"/>
          <p:cNvSpPr/>
          <p:nvPr/>
        </p:nvSpPr>
        <p:spPr>
          <a:xfrm>
            <a:off x="-16768" y="207218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600" b="1" u="sng" dirty="0">
                <a:latin typeface="Trebuchet MS" panose="020B0603020202020204" pitchFamily="34" charset="0"/>
              </a:rPr>
              <a:t>h</a:t>
            </a:r>
            <a:r>
              <a:rPr lang="nl-NL" sz="6600" b="1" u="sng" dirty="0" smtClean="0">
                <a:latin typeface="Trebuchet MS" panose="020B0603020202020204" pitchFamily="34" charset="0"/>
              </a:rPr>
              <a:t>et valt niet mee</a:t>
            </a:r>
            <a:r>
              <a:rPr lang="nl-NL" sz="6600" dirty="0" smtClean="0"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latin typeface="Trebuchet MS" panose="020B0603020202020204" pitchFamily="34" charset="0"/>
              </a:rPr>
              <a:t>=</a:t>
            </a:r>
            <a:r>
              <a:rPr lang="nl-NL" sz="6600" b="1" dirty="0" smtClean="0">
                <a:latin typeface="Trebuchet MS" panose="020B0603020202020204" pitchFamily="34" charset="0"/>
              </a:rPr>
              <a:t> </a:t>
            </a:r>
            <a:r>
              <a:rPr lang="nl-NL" sz="4400" dirty="0" smtClean="0">
                <a:latin typeface="Trebuchet MS" panose="020B0603020202020204" pitchFamily="34" charset="0"/>
              </a:rPr>
              <a:t>het is best lastig</a:t>
            </a:r>
            <a:endParaRPr lang="nl-NL" sz="28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nl-NL" sz="28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Het valt niet mee</a:t>
            </a:r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om een avondje</a:t>
            </a:r>
          </a:p>
          <a:p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u</a:t>
            </a:r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it te gaan.</a:t>
            </a:r>
            <a:endParaRPr lang="nl-NL" sz="2800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41" y="1268760"/>
            <a:ext cx="2216063" cy="214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6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-35216"/>
            <a:ext cx="9144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600" b="1" u="sng" dirty="0">
                <a:latin typeface="Trebuchet MS" panose="020B0603020202020204" pitchFamily="34" charset="0"/>
              </a:rPr>
              <a:t>v</a:t>
            </a:r>
            <a:r>
              <a:rPr lang="nl-NL" sz="6600" b="1" u="sng" dirty="0" smtClean="0">
                <a:latin typeface="Trebuchet MS" panose="020B0603020202020204" pitchFamily="34" charset="0"/>
              </a:rPr>
              <a:t>allen op</a:t>
            </a:r>
          </a:p>
          <a:p>
            <a:r>
              <a:rPr lang="nl-NL" sz="4800" dirty="0" smtClean="0">
                <a:latin typeface="Trebuchet MS" panose="020B0603020202020204" pitchFamily="34" charset="0"/>
              </a:rPr>
              <a:t>= verliefd zijn op</a:t>
            </a:r>
          </a:p>
          <a:p>
            <a:endParaRPr lang="en-US" sz="4800" dirty="0">
              <a:latin typeface="Trebuchet MS" panose="020B0603020202020204" pitchFamily="34" charset="0"/>
            </a:endParaRPr>
          </a:p>
          <a:p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De kikker </a:t>
            </a:r>
            <a:r>
              <a:rPr lang="nl-NL" sz="2800" i="1" u="sng" dirty="0">
                <a:solidFill>
                  <a:srgbClr val="00B050"/>
                </a:solidFill>
                <a:latin typeface="Trebuchet MS" panose="020B0603020202020204" pitchFamily="34" charset="0"/>
              </a:rPr>
              <a:t>valt op </a:t>
            </a:r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de </a:t>
            </a:r>
            <a:r>
              <a:rPr lang="nl-NL" sz="2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prinses.</a:t>
            </a:r>
            <a:r>
              <a:rPr lang="nl-NL" sz="48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endParaRPr lang="nl-NL" sz="4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4800" dirty="0" smtClean="0">
              <a:latin typeface="Trebuchet MS" panose="020B0603020202020204" pitchFamily="34" charset="0"/>
            </a:endParaRPr>
          </a:p>
          <a:p>
            <a:endParaRPr lang="en-US" sz="28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en-US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737463" cy="371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8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50 – 11 december 2018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Koster</a:t>
            </a: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  <a:endParaRPr lang="nl-NL" sz="1100" i="1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-144885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 smtClean="0"/>
              <a:t>aanstaande vrijdag</a:t>
            </a:r>
            <a:endParaRPr lang="nl-NL" sz="8000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93296"/>
            <a:ext cx="14747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vrielinf\Downloads\kal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47" y="1542732"/>
            <a:ext cx="4402135" cy="48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JL-RECHTS 7"/>
          <p:cNvSpPr/>
          <p:nvPr/>
        </p:nvSpPr>
        <p:spPr>
          <a:xfrm rot="8043514">
            <a:off x="5032606" y="2930913"/>
            <a:ext cx="24482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3201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 smtClean="0">
                <a:solidFill>
                  <a:prstClr val="black"/>
                </a:solidFill>
              </a:rPr>
              <a:t>het valt niet mee</a:t>
            </a:r>
            <a:endParaRPr lang="nl-NL" sz="8000" b="1" u="sng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71606"/>
            <a:ext cx="4716618" cy="518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3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-176370" y="144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 smtClean="0">
                <a:solidFill>
                  <a:prstClr val="black"/>
                </a:solidFill>
              </a:rPr>
              <a:t>het verschil</a:t>
            </a:r>
            <a:endParaRPr lang="nl-NL" sz="8000" b="1" u="sng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vrielinf\Downloads\kikker transpar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82" y="2813422"/>
            <a:ext cx="2699004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76413"/>
            <a:ext cx="23050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253">
            <a:off x="377355" y="3445134"/>
            <a:ext cx="270033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38" y="2423913"/>
            <a:ext cx="270033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37" y="3018495"/>
            <a:ext cx="270033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C:\Users\vrielinf\Downloads\vrouw alle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59" y="1496934"/>
            <a:ext cx="3445950" cy="36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JL-LINKS en -RECHTS 2"/>
          <p:cNvSpPr/>
          <p:nvPr/>
        </p:nvSpPr>
        <p:spPr>
          <a:xfrm>
            <a:off x="4772812" y="2423913"/>
            <a:ext cx="1628294" cy="630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42" y="2900246"/>
            <a:ext cx="270033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6" y="3536975"/>
            <a:ext cx="2700337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5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176370" y="144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 smtClean="0"/>
              <a:t>het maakt niet uit</a:t>
            </a:r>
            <a:endParaRPr lang="nl-NL" sz="8000" b="1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37915"/>
            <a:ext cx="8080915" cy="463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0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-176370" y="144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 smtClean="0">
                <a:solidFill>
                  <a:prstClr val="black"/>
                </a:solidFill>
              </a:rPr>
              <a:t>vallen op</a:t>
            </a:r>
            <a:endParaRPr lang="nl-NL" sz="8000" b="1" u="sng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vrielinf\AppData\Local\Microsoft\Windows\Temporary Internet Files\Content.IE5\4EL16YFW\shutterstock_1187270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29" y="1603931"/>
            <a:ext cx="4697473" cy="466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4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-176370" y="144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 smtClean="0">
                <a:solidFill>
                  <a:prstClr val="black"/>
                </a:solidFill>
              </a:rPr>
              <a:t>nationaal</a:t>
            </a:r>
            <a:endParaRPr lang="nl-NL" sz="8000" b="1" u="sng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81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rielinf\Downloads\neder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79" y="1224601"/>
            <a:ext cx="4346174" cy="54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-396552" y="7937"/>
            <a:ext cx="9605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b="1" u="sng" dirty="0" smtClean="0"/>
              <a:t>staan voor</a:t>
            </a:r>
            <a:endParaRPr lang="nl-NL" sz="8000" b="1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54" y="6237312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vrielinf\Downloads\tshir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53" b="85561" l="8491" r="90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70691"/>
            <a:ext cx="435970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rielinf\Downloads\tshir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9664"/>
            <a:ext cx="2874264" cy="25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rielinf\Downloads\tshirt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69" y="2348880"/>
            <a:ext cx="2218158" cy="19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77" y="4135248"/>
            <a:ext cx="14287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raccolade 2"/>
          <p:cNvSpPr/>
          <p:nvPr/>
        </p:nvSpPr>
        <p:spPr>
          <a:xfrm>
            <a:off x="5004048" y="1556792"/>
            <a:ext cx="1512168" cy="4680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57" y="2288919"/>
            <a:ext cx="2902843" cy="264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12703</TotalTime>
  <Words>106</Words>
  <Application>Microsoft Office PowerPoint</Application>
  <PresentationFormat>Diavoorstelling (4:3)</PresentationFormat>
  <Paragraphs>32</Paragraphs>
  <Slides>16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Koster, Mariët</cp:lastModifiedBy>
  <cp:revision>1611</cp:revision>
  <cp:lastPrinted>2018-03-27T09:04:19Z</cp:lastPrinted>
  <dcterms:created xsi:type="dcterms:W3CDTF">2014-06-10T08:03:16Z</dcterms:created>
  <dcterms:modified xsi:type="dcterms:W3CDTF">2018-12-12T08:50:42Z</dcterms:modified>
</cp:coreProperties>
</file>