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E150-55DB-44F7-A9BA-C6824799C2ED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B2D2-72F3-4800-930F-14FCCDE78D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21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E150-55DB-44F7-A9BA-C6824799C2ED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B2D2-72F3-4800-930F-14FCCDE78D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81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3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2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4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6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1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Weerwoord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0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8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7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6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39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Diavoorstelling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PowerPoint-presentatie</vt:lpstr>
      <vt:lpstr>Weerwoord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1</cp:revision>
  <dcterms:created xsi:type="dcterms:W3CDTF">2018-12-05T15:20:00Z</dcterms:created>
  <dcterms:modified xsi:type="dcterms:W3CDTF">2018-12-05T15:20:00Z</dcterms:modified>
</cp:coreProperties>
</file>