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E65F-2674-4311-8264-95BF92367FE6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0E0F-D926-4EC6-933B-B7A67F6006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E65F-2674-4311-8264-95BF92367FE6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0E0F-D926-4EC6-933B-B7A67F6006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5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5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3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1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5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0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Weerwoord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2018-12-05T15:22:46Z</dcterms:created>
  <dcterms:modified xsi:type="dcterms:W3CDTF">2018-12-05T15:22:46Z</dcterms:modified>
</cp:coreProperties>
</file>