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61D6-E5ED-4D2C-83DD-A22B91937023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119D-E62D-4817-AFBA-F0F80596F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77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61D6-E5ED-4D2C-83DD-A22B91937023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119D-E62D-4817-AFBA-F0F80596F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5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4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6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Weerwoord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24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4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0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3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2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376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Diavoorstelling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Weerwoord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2018-12-05T15:21:21Z</dcterms:created>
  <dcterms:modified xsi:type="dcterms:W3CDTF">2018-12-05T15:21:21Z</dcterms:modified>
</cp:coreProperties>
</file>