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3" r:id="rId2"/>
    <p:sldId id="257" r:id="rId3"/>
    <p:sldId id="311" r:id="rId4"/>
    <p:sldId id="260" r:id="rId5"/>
    <p:sldId id="265" r:id="rId6"/>
    <p:sldId id="289" r:id="rId7"/>
    <p:sldId id="312" r:id="rId8"/>
    <p:sldId id="322" r:id="rId9"/>
    <p:sldId id="264" r:id="rId10"/>
    <p:sldId id="259" r:id="rId11"/>
    <p:sldId id="321" r:id="rId12"/>
    <p:sldId id="266" r:id="rId13"/>
    <p:sldId id="329" r:id="rId14"/>
    <p:sldId id="270" r:id="rId15"/>
    <p:sldId id="323" r:id="rId16"/>
    <p:sldId id="324" r:id="rId17"/>
    <p:sldId id="325" r:id="rId18"/>
    <p:sldId id="326" r:id="rId19"/>
    <p:sldId id="320" r:id="rId20"/>
    <p:sldId id="327" r:id="rId21"/>
    <p:sldId id="328" r:id="rId2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87389" autoAdjust="0"/>
  </p:normalViewPr>
  <p:slideViewPr>
    <p:cSldViewPr>
      <p:cViewPr>
        <p:scale>
          <a:sx n="60" d="100"/>
          <a:sy n="60" d="100"/>
        </p:scale>
        <p:origin x="-1590" y="-17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EEE719-2132-428F-88C3-601463DE0DD6}" type="datetimeFigureOut">
              <a:rPr lang="nl-NL" smtClean="0"/>
              <a:t>7-5-2019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3D2238-BC57-49DB-9000-78F2CA072F07}" type="slidenum">
              <a:rPr lang="nl-NL" smtClean="0"/>
              <a:t>‹nr.›</a:t>
            </a:fld>
            <a:endParaRPr lang="nl-NL"/>
          </a:p>
        </p:txBody>
      </p:sp>
    </p:spTree>
    <p:extLst>
      <p:ext uri="{BB962C8B-B14F-4D97-AF65-F5344CB8AC3E}">
        <p14:creationId xmlns:p14="http://schemas.microsoft.com/office/powerpoint/2010/main" val="39991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fontAlgn="b">
              <a:buNone/>
            </a:pPr>
            <a:r>
              <a:rPr lang="nl-NL" sz="1200" dirty="0" smtClean="0"/>
              <a:t>De editie</a:t>
            </a:r>
            <a:r>
              <a:rPr lang="nl-NL" sz="1200" baseline="0" dirty="0" smtClean="0"/>
              <a:t> = de aflevering</a:t>
            </a:r>
          </a:p>
          <a:p>
            <a:pPr marL="0" indent="0" fontAlgn="b">
              <a:buNone/>
            </a:pPr>
            <a:r>
              <a:rPr lang="nl-NL" sz="1200" baseline="0" dirty="0" smtClean="0"/>
              <a:t>De kanshebber = iemand die een kans heeft om te winnen</a:t>
            </a:r>
          </a:p>
          <a:p>
            <a:pPr marL="0" indent="0" fontAlgn="b">
              <a:buNone/>
            </a:pPr>
            <a:r>
              <a:rPr lang="nl-NL" sz="1200" baseline="0" dirty="0" smtClean="0"/>
              <a:t>De competitie = een aantal wedstrijden tussen verschillende mensen</a:t>
            </a:r>
          </a:p>
          <a:p>
            <a:pPr marL="0" indent="0" fontAlgn="b">
              <a:buNone/>
            </a:pPr>
            <a:r>
              <a:rPr lang="nl-NL" sz="1200" baseline="0" dirty="0" smtClean="0"/>
              <a:t>Organiseren = regelen</a:t>
            </a:r>
          </a:p>
          <a:p>
            <a:pPr marL="0" indent="0" fontAlgn="b">
              <a:buNone/>
            </a:pPr>
            <a:r>
              <a:rPr lang="nl-NL" sz="1200" baseline="0" dirty="0" smtClean="0"/>
              <a:t>Naar iets meedingen = proberen iets te krijgen, wat andere mensen ook proberen te krijgen</a:t>
            </a:r>
          </a:p>
          <a:p>
            <a:pPr marL="0" indent="0" fontAlgn="b">
              <a:buNone/>
            </a:pPr>
            <a:r>
              <a:rPr lang="nl-NL" sz="1200" baseline="0" dirty="0" smtClean="0"/>
              <a:t>Ten gehore brengen = iets laten horen</a:t>
            </a:r>
          </a:p>
          <a:p>
            <a:pPr marL="0" indent="0" fontAlgn="b">
              <a:buNone/>
            </a:pPr>
            <a:r>
              <a:rPr lang="nl-NL" sz="1200" baseline="0" dirty="0" smtClean="0"/>
              <a:t>Bepalen = beslissen</a:t>
            </a:r>
          </a:p>
          <a:p>
            <a:pPr marL="0" indent="0" fontAlgn="b">
              <a:buNone/>
            </a:pPr>
            <a:r>
              <a:rPr lang="nl-NL" sz="1200" baseline="0" dirty="0" smtClean="0"/>
              <a:t>Verzekerd zijn van = zeker weten dat iets gebeurt</a:t>
            </a:r>
          </a:p>
          <a:p>
            <a:pPr marL="0" indent="0" fontAlgn="b">
              <a:buNone/>
            </a:pPr>
            <a:r>
              <a:rPr lang="nl-NL" sz="1200" baseline="0" dirty="0" smtClean="0"/>
              <a:t>Vertegenwoordigen = namens iemand of iets aanwezig zijn</a:t>
            </a:r>
          </a:p>
          <a:p>
            <a:pPr marL="0" indent="0" fontAlgn="b">
              <a:buNone/>
            </a:pPr>
            <a:r>
              <a:rPr lang="nl-NL" sz="1200" baseline="0" dirty="0" smtClean="0"/>
              <a:t>De act = het optreden</a:t>
            </a:r>
            <a:endParaRPr lang="nl-NL" sz="1200"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63D2238-BC57-49DB-9000-78F2CA072F07}" type="slidenum">
              <a:rPr lang="nl-NL" smtClean="0"/>
              <a:t>17</a:t>
            </a:fld>
            <a:endParaRPr lang="nl-NL"/>
          </a:p>
        </p:txBody>
      </p:sp>
    </p:spTree>
    <p:extLst>
      <p:ext uri="{BB962C8B-B14F-4D97-AF65-F5344CB8AC3E}">
        <p14:creationId xmlns:p14="http://schemas.microsoft.com/office/powerpoint/2010/main" val="1405070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438952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7-5-2019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178953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7-5-2019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3247897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7-5-2019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4260049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7-5-2019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1939214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9C902EBB-E90F-443C-9C5D-D5925B8084A4}" type="datetimeFigureOut">
              <a:rPr lang="nl-NL" smtClean="0"/>
              <a:t>7-5-2019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150218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9C902EBB-E90F-443C-9C5D-D5925B8084A4}" type="datetimeFigureOut">
              <a:rPr lang="nl-NL" smtClean="0"/>
              <a:t>7-5-2019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34040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9C902EBB-E90F-443C-9C5D-D5925B8084A4}" type="datetimeFigureOut">
              <a:rPr lang="nl-NL" smtClean="0"/>
              <a:t>7-5-2019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05419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9C902EBB-E90F-443C-9C5D-D5925B8084A4}" type="datetimeFigureOut">
              <a:rPr lang="nl-NL" smtClean="0"/>
              <a:t>7-5-2019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041790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C902EBB-E90F-443C-9C5D-D5925B8084A4}" type="datetimeFigureOut">
              <a:rPr lang="nl-NL" smtClean="0"/>
              <a:t>7-5-2019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178838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C902EBB-E90F-443C-9C5D-D5925B8084A4}" type="datetimeFigureOut">
              <a:rPr lang="nl-NL" smtClean="0"/>
              <a:t>7-5-2019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488907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C902EBB-E90F-443C-9C5D-D5925B8084A4}" type="datetimeFigureOut">
              <a:rPr lang="nl-NL" smtClean="0"/>
              <a:t>7-5-2019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718461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02EBB-E90F-443C-9C5D-D5925B8084A4}" type="datetimeFigureOut">
              <a:rPr lang="nl-NL" smtClean="0"/>
              <a:t>7-5-2019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8D8B6-6033-4BC4-BC88-C71426A53B96}" type="slidenum">
              <a:rPr lang="nl-NL" smtClean="0"/>
              <a:t>‹nr.›</a:t>
            </a:fld>
            <a:endParaRPr lang="nl-NL"/>
          </a:p>
        </p:txBody>
      </p:sp>
    </p:spTree>
    <p:extLst>
      <p:ext uri="{BB962C8B-B14F-4D97-AF65-F5344CB8AC3E}">
        <p14:creationId xmlns:p14="http://schemas.microsoft.com/office/powerpoint/2010/main" val="2470539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youtu.be/ntCUgAADuIE"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2.png"/><Relationship Id="rId7" Type="http://schemas.openxmlformats.org/officeDocument/2006/relationships/image" Target="../media/image30.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6.png"/><Relationship Id="rId7" Type="http://schemas.openxmlformats.org/officeDocument/2006/relationships/image" Target="../media/image39.jpe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1.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fontAlgn="b">
              <a:buNone/>
            </a:pPr>
            <a:r>
              <a:rPr lang="nl-NL" sz="1800" u="sng" dirty="0" err="1" smtClean="0"/>
              <a:t>Semantisatieverhaal</a:t>
            </a:r>
            <a:r>
              <a:rPr lang="nl-NL" sz="1800" u="sng" dirty="0" smtClean="0"/>
              <a:t>:</a:t>
            </a:r>
          </a:p>
          <a:p>
            <a:pPr marL="0" indent="0">
              <a:buNone/>
            </a:pPr>
            <a:r>
              <a:rPr lang="nl-NL" sz="1800" dirty="0" smtClean="0"/>
              <a:t>Ik </a:t>
            </a:r>
            <a:r>
              <a:rPr lang="nl-NL" sz="1800" dirty="0"/>
              <a:t>las in de krant over een leuke wedstrijd. In Finland kun je meedoen aan de wedstrijd ‘mobieltjes werpen’. Dit is een echte </a:t>
            </a:r>
            <a:r>
              <a:rPr lang="nl-NL" sz="1800" b="1" u="sng" dirty="0"/>
              <a:t>competitie</a:t>
            </a:r>
            <a:r>
              <a:rPr lang="nl-NL" sz="1800" b="1" dirty="0"/>
              <a:t>.</a:t>
            </a:r>
            <a:r>
              <a:rPr lang="nl-NL" sz="1800" dirty="0"/>
              <a:t> Een competitie is </a:t>
            </a:r>
            <a:r>
              <a:rPr lang="nl-NL" sz="1800" b="1" i="1" dirty="0"/>
              <a:t>een aantal wedstrijden tussen verschillende mensen</a:t>
            </a:r>
            <a:r>
              <a:rPr lang="nl-NL" sz="1800" i="1" dirty="0"/>
              <a:t>. </a:t>
            </a:r>
            <a:r>
              <a:rPr lang="nl-NL" sz="1800" dirty="0"/>
              <a:t>De spelregels zijn simpel. Wie het verste kan gooien wint. Een jury </a:t>
            </a:r>
            <a:r>
              <a:rPr lang="nl-NL" sz="1800" b="1" u="sng" dirty="0"/>
              <a:t>bepaalt</a:t>
            </a:r>
            <a:r>
              <a:rPr lang="nl-NL" sz="1800" dirty="0"/>
              <a:t> wie het verste gegooid heeft. Bepalen betekent </a:t>
            </a:r>
            <a:r>
              <a:rPr lang="nl-NL" sz="1800" b="1" i="1" dirty="0"/>
              <a:t>beslissen</a:t>
            </a:r>
            <a:r>
              <a:rPr lang="nl-NL" sz="1800" dirty="0" smtClean="0"/>
              <a:t>. </a:t>
            </a:r>
            <a:r>
              <a:rPr lang="nl-NL" sz="1800" dirty="0"/>
              <a:t>De jury beslist, bepaalt wie het verst gegooid heeft. Het is goed </a:t>
            </a:r>
            <a:r>
              <a:rPr lang="nl-NL" sz="1800" b="1" u="sng" dirty="0"/>
              <a:t>georganiseerd</a:t>
            </a:r>
            <a:r>
              <a:rPr lang="nl-NL" sz="1800" dirty="0"/>
              <a:t>; goed </a:t>
            </a:r>
            <a:r>
              <a:rPr lang="nl-NL" sz="1800" b="1" i="1" dirty="0"/>
              <a:t>geregeld</a:t>
            </a:r>
            <a:r>
              <a:rPr lang="nl-NL" sz="1800" dirty="0"/>
              <a:t>. </a:t>
            </a:r>
            <a:br>
              <a:rPr lang="nl-NL" sz="1800" dirty="0"/>
            </a:br>
            <a:r>
              <a:rPr lang="nl-NL" sz="1800" dirty="0"/>
              <a:t>Iedereen mag </a:t>
            </a:r>
            <a:r>
              <a:rPr lang="nl-NL" sz="1800" dirty="0" smtClean="0"/>
              <a:t>1 keer </a:t>
            </a:r>
            <a:r>
              <a:rPr lang="nl-NL" sz="1800" dirty="0"/>
              <a:t>gooien en zo </a:t>
            </a:r>
            <a:r>
              <a:rPr lang="nl-NL" sz="1800" b="1" u="sng" dirty="0"/>
              <a:t>meedingen naar</a:t>
            </a:r>
            <a:r>
              <a:rPr lang="nl-NL" sz="1800" dirty="0"/>
              <a:t> de hoofdprijs: een nieuw mobieltje. Meedingen naar betekent </a:t>
            </a:r>
            <a:r>
              <a:rPr lang="nl-NL" sz="1800" b="1" i="1" dirty="0"/>
              <a:t>proberen iets te krijgen, wat andere mensen ook proberen te krijgen. </a:t>
            </a:r>
            <a:r>
              <a:rPr lang="nl-NL" sz="1800" dirty="0"/>
              <a:t>Bij deze wedstrijd kun je meedingen naar een nieuw </a:t>
            </a:r>
            <a:r>
              <a:rPr lang="nl-NL" sz="1800" dirty="0" smtClean="0"/>
              <a:t>mobieltje. Dat </a:t>
            </a:r>
            <a:r>
              <a:rPr lang="nl-NL" sz="1800" dirty="0"/>
              <a:t>vind ik wel een mooie prijs. Als je meedoet kun je er </a:t>
            </a:r>
            <a:r>
              <a:rPr lang="nl-NL" sz="1800" b="1" u="sng" dirty="0"/>
              <a:t>verzekerd van zijn</a:t>
            </a:r>
            <a:r>
              <a:rPr lang="nl-NL" sz="1800" dirty="0"/>
              <a:t> dat je mobieltje stuk gaat. Als je ergens verzekerd van bent </a:t>
            </a:r>
            <a:r>
              <a:rPr lang="nl-NL" sz="1800" b="1" i="1" dirty="0"/>
              <a:t>weet je</a:t>
            </a:r>
            <a:r>
              <a:rPr lang="nl-NL" sz="1800" i="1" dirty="0"/>
              <a:t> </a:t>
            </a:r>
            <a:r>
              <a:rPr lang="nl-NL" sz="1800" b="1" i="1" dirty="0"/>
              <a:t>zeker dat iets gebeurt</a:t>
            </a:r>
            <a:r>
              <a:rPr lang="nl-NL" sz="1800" i="1" dirty="0"/>
              <a:t>.</a:t>
            </a:r>
            <a:r>
              <a:rPr lang="nl-NL" sz="1800" dirty="0"/>
              <a:t> Nou dat mobieltje gaat echt stuk als je er mee gooit, daar kun je verzekerd van zijn. Dus als je wint, kun je dat nieuwe mobieltje goed gebruiken. Sommige mensen maken van het mobieltjes gooien een echte </a:t>
            </a:r>
            <a:r>
              <a:rPr lang="nl-NL" sz="1800" b="1" u="sng" dirty="0"/>
              <a:t>act</a:t>
            </a:r>
            <a:r>
              <a:rPr lang="nl-NL" sz="1800" dirty="0"/>
              <a:t>. Ze maken er </a:t>
            </a:r>
            <a:r>
              <a:rPr lang="nl-NL" sz="1800" b="1" i="1" dirty="0"/>
              <a:t>een optreden</a:t>
            </a:r>
            <a:r>
              <a:rPr lang="nl-NL" sz="1800" dirty="0"/>
              <a:t> van. Ze verkleden zich bijvoorbeeld als superman. Ik denk dat als je een iPhone 6 hebt, je </a:t>
            </a:r>
            <a:r>
              <a:rPr lang="nl-NL" sz="1800" b="1" u="sng" dirty="0"/>
              <a:t>een</a:t>
            </a:r>
            <a:r>
              <a:rPr lang="nl-NL" sz="1800" u="sng" dirty="0"/>
              <a:t> </a:t>
            </a:r>
            <a:r>
              <a:rPr lang="nl-NL" sz="1800" b="1" u="sng" dirty="0"/>
              <a:t>kanshebber</a:t>
            </a:r>
            <a:r>
              <a:rPr lang="nl-NL" sz="1800" dirty="0"/>
              <a:t> bent. Een kanshebber is </a:t>
            </a:r>
            <a:r>
              <a:rPr lang="nl-NL" sz="1800" b="1" i="1" dirty="0"/>
              <a:t>iemand die een kans heeft om te winnen</a:t>
            </a:r>
            <a:r>
              <a:rPr lang="nl-NL" sz="1800" b="1" dirty="0"/>
              <a:t>. </a:t>
            </a:r>
            <a:r>
              <a:rPr lang="nl-NL" sz="1800" dirty="0"/>
              <a:t>Deze mobiele telefoon is zo groot, dat gooit gemakkelijk. </a:t>
            </a:r>
            <a:br>
              <a:rPr lang="nl-NL" sz="1800" dirty="0"/>
            </a:br>
            <a:r>
              <a:rPr lang="nl-NL" sz="1800" dirty="0"/>
              <a:t>Ik las in de krant dat op 6 mei de 12</a:t>
            </a:r>
            <a:r>
              <a:rPr lang="nl-NL" sz="1800" baseline="30000" dirty="0"/>
              <a:t>e</a:t>
            </a:r>
            <a:r>
              <a:rPr lang="nl-NL" sz="1800" dirty="0"/>
              <a:t> </a:t>
            </a:r>
            <a:r>
              <a:rPr lang="nl-NL" sz="1800" b="1" u="sng" dirty="0"/>
              <a:t>editie</a:t>
            </a:r>
            <a:r>
              <a:rPr lang="nl-NL" sz="1800" dirty="0"/>
              <a:t> van het mobieltjes werpen plaatsvond. De editie betekent </a:t>
            </a:r>
            <a:r>
              <a:rPr lang="nl-NL" sz="1800" b="1" i="1" dirty="0"/>
              <a:t>de aflevering</a:t>
            </a:r>
            <a:r>
              <a:rPr lang="nl-NL" sz="1800" dirty="0"/>
              <a:t>. Deze competitie bestaat dus al 12 jaar. Er waren mensen uit verschillende landen die meededen. Het lijkt mij wel leuk om Nederland te </a:t>
            </a:r>
            <a:r>
              <a:rPr lang="nl-NL" sz="1800" b="1" u="sng" dirty="0"/>
              <a:t>vertegenwoordigen</a:t>
            </a:r>
            <a:r>
              <a:rPr lang="nl-NL" sz="1800" dirty="0"/>
              <a:t>. Vertegenwoordigen betekent dat je</a:t>
            </a:r>
            <a:r>
              <a:rPr lang="nl-NL" sz="1800" b="1" dirty="0"/>
              <a:t> </a:t>
            </a:r>
            <a:r>
              <a:rPr lang="nl-NL" sz="1800" b="1" i="1" dirty="0"/>
              <a:t>namens iemand of iets aanwezig bent.</a:t>
            </a:r>
            <a:r>
              <a:rPr lang="nl-NL" sz="1800" dirty="0"/>
              <a:t> Ik heb thuis nog wel een oud mobieltje dat ik kan gebruiken. Dat mobieltje is stuk. Er komt geen geluid meer uit. Ik kan er niet meer mee bellen en ik kan er geen muziek mee </a:t>
            </a:r>
            <a:r>
              <a:rPr lang="nl-NL" sz="1800" b="1" u="sng" dirty="0"/>
              <a:t>ten gehore brengen</a:t>
            </a:r>
            <a:r>
              <a:rPr lang="nl-NL" sz="1800" dirty="0"/>
              <a:t>. Ik </a:t>
            </a:r>
            <a:r>
              <a:rPr lang="nl-NL" sz="1800" dirty="0" smtClean="0"/>
              <a:t>kan geen </a:t>
            </a:r>
            <a:r>
              <a:rPr lang="nl-NL" sz="1800" dirty="0"/>
              <a:t>muziek </a:t>
            </a:r>
            <a:r>
              <a:rPr lang="nl-NL" sz="1800" b="1" i="1" dirty="0"/>
              <a:t>laten horen</a:t>
            </a:r>
            <a:r>
              <a:rPr lang="nl-NL" sz="1800" dirty="0"/>
              <a:t>. Echt een kapot mobieltje dus. Zou jij ook mee willen doen</a:t>
            </a:r>
            <a:r>
              <a:rPr lang="nl-NL" sz="1800" dirty="0" smtClean="0"/>
              <a:t>? Ik vond op YouTube ook nog </a:t>
            </a:r>
            <a:r>
              <a:rPr lang="nl-NL" sz="1800" dirty="0"/>
              <a:t>een </a:t>
            </a:r>
            <a:r>
              <a:rPr lang="nl-NL" sz="1800" dirty="0" smtClean="0"/>
              <a:t>filmpje, </a:t>
            </a:r>
            <a:r>
              <a:rPr lang="nl-NL" sz="1800" b="1" u="sng" dirty="0" smtClean="0"/>
              <a:t>klik</a:t>
            </a:r>
            <a:endParaRPr lang="nl-NL" sz="1800" b="1" u="sng" dirty="0"/>
          </a:p>
          <a:p>
            <a:pPr marL="0" indent="0" fontAlgn="b">
              <a:buNone/>
            </a:pPr>
            <a:endParaRPr lang="nl-NL" sz="1800" u="sng" dirty="0" smtClean="0"/>
          </a:p>
        </p:txBody>
      </p:sp>
    </p:spTree>
    <p:extLst>
      <p:ext uri="{BB962C8B-B14F-4D97-AF65-F5344CB8AC3E}">
        <p14:creationId xmlns:p14="http://schemas.microsoft.com/office/powerpoint/2010/main" val="2462671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smtClean="0"/>
              <a:t>de editie</a:t>
            </a:r>
            <a:endParaRPr lang="nl-NL" sz="8000" b="1" u="sng" dirty="0"/>
          </a:p>
        </p:txBody>
      </p:sp>
      <p:grpSp>
        <p:nvGrpSpPr>
          <p:cNvPr id="8" name="Groep 7"/>
          <p:cNvGrpSpPr/>
          <p:nvPr/>
        </p:nvGrpSpPr>
        <p:grpSpPr>
          <a:xfrm>
            <a:off x="3491880" y="2924944"/>
            <a:ext cx="2712744" cy="2883604"/>
            <a:chOff x="1835696" y="1265278"/>
            <a:chExt cx="4680520" cy="4975318"/>
          </a:xfrm>
        </p:grpSpPr>
        <p:pic>
          <p:nvPicPr>
            <p:cNvPr id="9" name="Afbeelding 8"/>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5696" y="1265278"/>
              <a:ext cx="4680520" cy="4975318"/>
            </a:xfrm>
            <a:prstGeom prst="rect">
              <a:avLst/>
            </a:prstGeom>
            <a:noFill/>
            <a:ln>
              <a:noFill/>
            </a:ln>
          </p:spPr>
        </p:pic>
        <p:pic>
          <p:nvPicPr>
            <p:cNvPr id="10" name="Afbeelding 9"/>
            <p:cNvPicPr/>
            <p:nvPr/>
          </p:nvPicPr>
          <p:blipFill>
            <a:blip r:embed="rId4" cstate="email">
              <a:extLst>
                <a:ext uri="{28A0092B-C50C-407E-A947-70E740481C1C}">
                  <a14:useLocalDpi xmlns:a14="http://schemas.microsoft.com/office/drawing/2010/main"/>
                </a:ext>
              </a:extLst>
            </a:blip>
            <a:srcRect/>
            <a:stretch>
              <a:fillRect/>
            </a:stretch>
          </p:blipFill>
          <p:spPr bwMode="auto">
            <a:xfrm>
              <a:off x="2195736" y="2492896"/>
              <a:ext cx="1097280" cy="2037715"/>
            </a:xfrm>
            <a:prstGeom prst="rect">
              <a:avLst/>
            </a:prstGeom>
            <a:noFill/>
            <a:ln>
              <a:noFill/>
            </a:ln>
          </p:spPr>
        </p:pic>
      </p:grpSp>
      <p:sp>
        <p:nvSpPr>
          <p:cNvPr id="4" name="Tekstvak 3"/>
          <p:cNvSpPr txBox="1"/>
          <p:nvPr/>
        </p:nvSpPr>
        <p:spPr>
          <a:xfrm>
            <a:off x="3700553" y="2348880"/>
            <a:ext cx="1252035" cy="707886"/>
          </a:xfrm>
          <a:prstGeom prst="rect">
            <a:avLst/>
          </a:prstGeom>
          <a:noFill/>
        </p:spPr>
        <p:txBody>
          <a:bodyPr wrap="square" rtlCol="0">
            <a:spAutoFit/>
          </a:bodyPr>
          <a:lstStyle/>
          <a:p>
            <a:r>
              <a:rPr lang="nl-NL" sz="4000" b="1" dirty="0" smtClean="0"/>
              <a:t>2019</a:t>
            </a:r>
            <a:endParaRPr lang="nl-NL" sz="4000" b="1" dirty="0"/>
          </a:p>
        </p:txBody>
      </p:sp>
      <p:sp>
        <p:nvSpPr>
          <p:cNvPr id="11" name="Rechthoek 10"/>
          <p:cNvSpPr/>
          <p:nvPr/>
        </p:nvSpPr>
        <p:spPr>
          <a:xfrm>
            <a:off x="3275856" y="1700808"/>
            <a:ext cx="3312368" cy="4392488"/>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70828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smtClean="0"/>
              <a:t>vertegenwoordigen</a:t>
            </a:r>
            <a:endParaRPr lang="nl-NL" sz="8000" b="1" u="sng" dirty="0"/>
          </a:p>
        </p:txBody>
      </p:sp>
      <p:grpSp>
        <p:nvGrpSpPr>
          <p:cNvPr id="7" name="Groep 6"/>
          <p:cNvGrpSpPr/>
          <p:nvPr/>
        </p:nvGrpSpPr>
        <p:grpSpPr>
          <a:xfrm>
            <a:off x="4874148" y="3284984"/>
            <a:ext cx="2712744" cy="2883604"/>
            <a:chOff x="1835696" y="1265278"/>
            <a:chExt cx="4680520" cy="4975318"/>
          </a:xfrm>
        </p:grpSpPr>
        <p:pic>
          <p:nvPicPr>
            <p:cNvPr id="8" name="Afbeelding 7"/>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5696" y="1265278"/>
              <a:ext cx="4680520" cy="4975318"/>
            </a:xfrm>
            <a:prstGeom prst="rect">
              <a:avLst/>
            </a:prstGeom>
            <a:noFill/>
            <a:ln>
              <a:noFill/>
            </a:ln>
          </p:spPr>
        </p:pic>
        <p:pic>
          <p:nvPicPr>
            <p:cNvPr id="9" name="Afbeelding 8"/>
            <p:cNvPicPr/>
            <p:nvPr/>
          </p:nvPicPr>
          <p:blipFill>
            <a:blip r:embed="rId4" cstate="email">
              <a:extLst>
                <a:ext uri="{28A0092B-C50C-407E-A947-70E740481C1C}">
                  <a14:useLocalDpi xmlns:a14="http://schemas.microsoft.com/office/drawing/2010/main"/>
                </a:ext>
              </a:extLst>
            </a:blip>
            <a:srcRect/>
            <a:stretch>
              <a:fillRect/>
            </a:stretch>
          </p:blipFill>
          <p:spPr bwMode="auto">
            <a:xfrm>
              <a:off x="2195736" y="2492896"/>
              <a:ext cx="1097280" cy="2037715"/>
            </a:xfrm>
            <a:prstGeom prst="rect">
              <a:avLst/>
            </a:prstGeom>
            <a:noFill/>
            <a:ln>
              <a:noFill/>
            </a:ln>
          </p:spPr>
        </p:pic>
      </p:grpSp>
      <p:pic>
        <p:nvPicPr>
          <p:cNvPr id="2050" name="Picture 2" descr="C:\Users\vdplasg\Downloads\shutterstock_479223328.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55576" y="1341372"/>
            <a:ext cx="4254233"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4738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273093" y="42776"/>
            <a:ext cx="9120473" cy="1323439"/>
          </a:xfrm>
          <a:prstGeom prst="rect">
            <a:avLst/>
          </a:prstGeom>
          <a:noFill/>
        </p:spPr>
        <p:txBody>
          <a:bodyPr wrap="square" rtlCol="0">
            <a:spAutoFit/>
          </a:bodyPr>
          <a:lstStyle/>
          <a:p>
            <a:r>
              <a:rPr lang="nl-NL" sz="8000" b="1" u="sng" dirty="0" smtClean="0"/>
              <a:t>ten gehore brengen</a:t>
            </a:r>
            <a:endParaRPr lang="nl-NL" sz="8000" b="1" u="sng" dirty="0"/>
          </a:p>
        </p:txBody>
      </p:sp>
      <p:grpSp>
        <p:nvGrpSpPr>
          <p:cNvPr id="3" name="Groep 2"/>
          <p:cNvGrpSpPr/>
          <p:nvPr/>
        </p:nvGrpSpPr>
        <p:grpSpPr>
          <a:xfrm>
            <a:off x="1187624" y="2692400"/>
            <a:ext cx="6776642" cy="3470006"/>
            <a:chOff x="1187624" y="2692400"/>
            <a:chExt cx="6776642" cy="3470006"/>
          </a:xfrm>
        </p:grpSpPr>
        <p:pic>
          <p:nvPicPr>
            <p:cNvPr id="3074" name="Picture 2" descr="C:\Users\vdplasg\Downloads\shutterstock_15447593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3085"/>
            <a:stretch/>
          </p:blipFill>
          <p:spPr bwMode="auto">
            <a:xfrm>
              <a:off x="1187624" y="2692400"/>
              <a:ext cx="5352452" cy="26730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vdplasg\Downloads\shutterstock_1311360083.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444208" y="3068960"/>
              <a:ext cx="1520058" cy="30934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0392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779912" y="2284214"/>
            <a:ext cx="3166123" cy="369332"/>
          </a:xfrm>
          <a:prstGeom prst="rect">
            <a:avLst/>
          </a:prstGeom>
        </p:spPr>
        <p:txBody>
          <a:bodyPr wrap="none">
            <a:spAutoFit/>
          </a:bodyPr>
          <a:lstStyle/>
          <a:p>
            <a:r>
              <a:rPr lang="nl-NL" dirty="0">
                <a:hlinkClick r:id="rId2"/>
              </a:rPr>
              <a:t>https://</a:t>
            </a:r>
            <a:r>
              <a:rPr lang="nl-NL" dirty="0" smtClean="0">
                <a:hlinkClick r:id="rId2"/>
              </a:rPr>
              <a:t>youtu.be/ntCUgAADuIE</a:t>
            </a:r>
            <a:r>
              <a:rPr lang="nl-NL" dirty="0" smtClean="0"/>
              <a:t> </a:t>
            </a:r>
            <a:endParaRPr lang="nl-NL" dirty="0"/>
          </a:p>
        </p:txBody>
      </p:sp>
      <p:pic>
        <p:nvPicPr>
          <p:cNvPr id="1026" name="Picture 2" descr="C:\Users\vdplasg\Downloads\shutterstock_2817164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1988820"/>
            <a:ext cx="1524000" cy="96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061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 de woordmuur:</a:t>
            </a:r>
            <a:endParaRPr lang="nl-NL" dirty="0"/>
          </a:p>
        </p:txBody>
      </p:sp>
    </p:spTree>
    <p:extLst>
      <p:ext uri="{BB962C8B-B14F-4D97-AF65-F5344CB8AC3E}">
        <p14:creationId xmlns:p14="http://schemas.microsoft.com/office/powerpoint/2010/main" val="2801730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504861"/>
            <a:ext cx="4320479"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2411760" y="2544386"/>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b="1" dirty="0">
                <a:latin typeface="Trebuchet MS"/>
                <a:ea typeface="Calibri"/>
                <a:cs typeface="Times New Roman"/>
              </a:rPr>
              <a:t>d</a:t>
            </a:r>
            <a:r>
              <a:rPr lang="nl-NL" sz="3600" b="1" dirty="0" smtClean="0">
                <a:effectLst/>
                <a:latin typeface="Trebuchet MS"/>
                <a:ea typeface="Calibri"/>
                <a:cs typeface="Times New Roman"/>
              </a:rPr>
              <a:t>e kanshebber</a:t>
            </a:r>
            <a:endParaRPr lang="nl-NL" sz="900" dirty="0">
              <a:effectLst/>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Box 14"/>
          <p:cNvSpPr txBox="1"/>
          <p:nvPr/>
        </p:nvSpPr>
        <p:spPr>
          <a:xfrm>
            <a:off x="2330068" y="3212976"/>
            <a:ext cx="4330163" cy="792088"/>
          </a:xfrm>
          <a:prstGeom prst="rect">
            <a:avLst/>
          </a:prstGeom>
          <a:solidFill>
            <a:srgbClr val="FAFCFA"/>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4" name="Tekstvak 2"/>
          <p:cNvSpPr txBox="1">
            <a:spLocks noChangeArrowheads="1"/>
          </p:cNvSpPr>
          <p:nvPr/>
        </p:nvSpPr>
        <p:spPr bwMode="auto">
          <a:xfrm>
            <a:off x="2339752" y="3212976"/>
            <a:ext cx="4173181" cy="79208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Trebuchet MS"/>
                <a:ea typeface="Calibri"/>
                <a:cs typeface="Times New Roman"/>
              </a:rPr>
              <a:t>= </a:t>
            </a:r>
            <a:r>
              <a:rPr lang="nl-NL" sz="2400" dirty="0" smtClean="0">
                <a:effectLst/>
                <a:latin typeface="Trebuchet MS"/>
                <a:ea typeface="Calibri"/>
                <a:cs typeface="Times New Roman"/>
              </a:rPr>
              <a:t>iemand die een kans heeft om te winnen</a:t>
            </a:r>
            <a:endParaRPr lang="nl-NL" sz="1050" dirty="0">
              <a:effectLst/>
              <a:latin typeface="Calibri"/>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pic>
        <p:nvPicPr>
          <p:cNvPr id="1026" name="Picture 2" descr="C:\Users\routledm\AppData\Local\Microsoft\Windows\Temporary Internet Files\Content.IE5\KGZMQ6Q2\shutterstock_116970772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36752" y="4437112"/>
            <a:ext cx="1289232" cy="86120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4956" y="3801224"/>
            <a:ext cx="1311796" cy="1742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C:\Users\routledm\AppData\Local\Microsoft\Windows\Temporary Internet Files\Content.IE5\OPAPWBW0\shutterstock_55087516.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07308" y="4190240"/>
            <a:ext cx="2525496" cy="1687031"/>
          </a:xfrm>
          <a:prstGeom prst="rect">
            <a:avLst/>
          </a:prstGeom>
          <a:noFill/>
          <a:extLst>
            <a:ext uri="{909E8E84-426E-40DD-AFC4-6F175D3DCCD1}">
              <a14:hiddenFill xmlns:a14="http://schemas.microsoft.com/office/drawing/2010/main">
                <a:solidFill>
                  <a:srgbClr val="FFFFFF"/>
                </a:solidFill>
              </a14:hiddenFill>
            </a:ext>
          </a:extLst>
        </p:spPr>
      </p:pic>
      <p:sp>
        <p:nvSpPr>
          <p:cNvPr id="4" name="PIJL-OMLAAG 3"/>
          <p:cNvSpPr/>
          <p:nvPr/>
        </p:nvSpPr>
        <p:spPr>
          <a:xfrm rot="1045414">
            <a:off x="6635326" y="3412737"/>
            <a:ext cx="472663" cy="1008112"/>
          </a:xfrm>
          <a:prstGeom prst="downArrow">
            <a:avLst>
              <a:gd name="adj1" fmla="val 50000"/>
              <a:gd name="adj2" fmla="val 4976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nl-NL"/>
          </a:p>
        </p:txBody>
      </p:sp>
      <p:pic>
        <p:nvPicPr>
          <p:cNvPr id="1030" name="Picture 6" descr="C:\Users\routledm\AppData\Local\Microsoft\Windows\Temporary Internet Files\Content.IE5\XSIJSXR0\shutterstock_70744192.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323808" y="620687"/>
            <a:ext cx="2272527" cy="1513503"/>
          </a:xfrm>
          <a:prstGeom prst="rect">
            <a:avLst/>
          </a:prstGeom>
          <a:noFill/>
          <a:extLst>
            <a:ext uri="{909E8E84-426E-40DD-AFC4-6F175D3DCCD1}">
              <a14:hiddenFill xmlns:a14="http://schemas.microsoft.com/office/drawing/2010/main">
                <a:solidFill>
                  <a:srgbClr val="FFFFFF"/>
                </a:solidFill>
              </a14:hiddenFill>
            </a:ext>
          </a:extLst>
        </p:spPr>
      </p:pic>
      <p:sp>
        <p:nvSpPr>
          <p:cNvPr id="31" name="PIJL-OMLAAG 30"/>
          <p:cNvSpPr/>
          <p:nvPr/>
        </p:nvSpPr>
        <p:spPr>
          <a:xfrm rot="1045414">
            <a:off x="7033724" y="47638"/>
            <a:ext cx="472663" cy="1008112"/>
          </a:xfrm>
          <a:prstGeom prst="downArrow">
            <a:avLst>
              <a:gd name="adj1" fmla="val 50000"/>
              <a:gd name="adj2" fmla="val 4976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548093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504861"/>
            <a:ext cx="4320479"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2339752" y="2544386"/>
            <a:ext cx="4356484"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b="1" dirty="0" smtClean="0">
                <a:effectLst/>
                <a:latin typeface="Trebuchet MS"/>
                <a:ea typeface="Calibri"/>
                <a:cs typeface="Times New Roman"/>
              </a:rPr>
              <a:t>vertegenwoordigen</a:t>
            </a:r>
            <a:endParaRPr lang="nl-NL" sz="900" dirty="0">
              <a:effectLst/>
              <a:ea typeface="Calibri"/>
              <a:cs typeface="Times New Roman"/>
            </a:endParaRPr>
          </a:p>
        </p:txBody>
      </p: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3221411" y="3212976"/>
            <a:ext cx="579252" cy="15121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Box 14"/>
          <p:cNvSpPr txBox="1"/>
          <p:nvPr/>
        </p:nvSpPr>
        <p:spPr>
          <a:xfrm>
            <a:off x="2220652" y="4639516"/>
            <a:ext cx="3334314" cy="910168"/>
          </a:xfrm>
          <a:prstGeom prst="rect">
            <a:avLst/>
          </a:prstGeom>
          <a:solidFill>
            <a:srgbClr val="FAFCFA"/>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0" name="Tekstvak 2"/>
          <p:cNvSpPr txBox="1">
            <a:spLocks noChangeArrowheads="1"/>
          </p:cNvSpPr>
          <p:nvPr/>
        </p:nvSpPr>
        <p:spPr bwMode="auto">
          <a:xfrm>
            <a:off x="2209150" y="4621749"/>
            <a:ext cx="3334314" cy="109093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smtClean="0">
                <a:latin typeface="Trebuchet MS"/>
                <a:ea typeface="Calibri"/>
                <a:cs typeface="Times New Roman"/>
              </a:rPr>
              <a:t>Hij vertegenwoordigt het bedrijf </a:t>
            </a:r>
            <a:r>
              <a:rPr lang="nl-NL" sz="2400" dirty="0" smtClean="0">
                <a:latin typeface="Trebuchet MS"/>
                <a:ea typeface="Calibri"/>
                <a:cs typeface="Times New Roman"/>
              </a:rPr>
              <a:t>Google.</a:t>
            </a:r>
            <a:endParaRPr lang="nl-NL" sz="1050" dirty="0">
              <a:effectLst/>
              <a:latin typeface="Calibri"/>
              <a:ea typeface="Calibri"/>
              <a:cs typeface="Times New Roman"/>
            </a:endParaRPr>
          </a:p>
        </p:txBody>
      </p:sp>
      <p:sp>
        <p:nvSpPr>
          <p:cNvPr id="21" name="Text Box 14"/>
          <p:cNvSpPr txBox="1"/>
          <p:nvPr/>
        </p:nvSpPr>
        <p:spPr>
          <a:xfrm>
            <a:off x="4713813" y="507945"/>
            <a:ext cx="4034651" cy="1184044"/>
          </a:xfrm>
          <a:prstGeom prst="rect">
            <a:avLst/>
          </a:prstGeom>
          <a:solidFill>
            <a:srgbClr val="FAFCFA"/>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2" name="Tekstvak 2"/>
          <p:cNvSpPr txBox="1">
            <a:spLocks noChangeArrowheads="1"/>
          </p:cNvSpPr>
          <p:nvPr/>
        </p:nvSpPr>
        <p:spPr bwMode="auto">
          <a:xfrm>
            <a:off x="4711439" y="507945"/>
            <a:ext cx="4034651" cy="122413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smtClean="0">
                <a:latin typeface="Trebuchet MS"/>
                <a:ea typeface="Calibri"/>
                <a:cs typeface="Times New Roman"/>
              </a:rPr>
              <a:t>Zij vertegenwoordigt Nederland bij de wedstrijd ‘mobieltjes gooien’</a:t>
            </a:r>
            <a:endParaRPr lang="nl-NL" sz="1050" dirty="0">
              <a:effectLst/>
              <a:latin typeface="Calibri"/>
              <a:ea typeface="Calibri"/>
              <a:cs typeface="Times New Roman"/>
            </a:endParaRPr>
          </a:p>
        </p:txBody>
      </p:sp>
      <p:sp>
        <p:nvSpPr>
          <p:cNvPr id="23" name="Text Box 14"/>
          <p:cNvSpPr txBox="1"/>
          <p:nvPr/>
        </p:nvSpPr>
        <p:spPr>
          <a:xfrm>
            <a:off x="2330068" y="3212976"/>
            <a:ext cx="4330163" cy="720080"/>
          </a:xfrm>
          <a:prstGeom prst="rect">
            <a:avLst/>
          </a:prstGeom>
          <a:solidFill>
            <a:srgbClr val="FAFCFA"/>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4" name="Tekstvak 2"/>
          <p:cNvSpPr txBox="1">
            <a:spLocks noChangeArrowheads="1"/>
          </p:cNvSpPr>
          <p:nvPr/>
        </p:nvSpPr>
        <p:spPr bwMode="auto">
          <a:xfrm>
            <a:off x="2375757" y="3125518"/>
            <a:ext cx="4320479" cy="87954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Trebuchet MS"/>
                <a:ea typeface="Calibri"/>
                <a:cs typeface="Times New Roman"/>
              </a:rPr>
              <a:t>= </a:t>
            </a:r>
            <a:r>
              <a:rPr lang="nl-NL" sz="2400" dirty="0" smtClean="0">
                <a:latin typeface="Trebuchet MS"/>
                <a:ea typeface="Calibri"/>
                <a:cs typeface="Times New Roman"/>
              </a:rPr>
              <a:t>namens iets of iemand aanwezig zijn</a:t>
            </a:r>
            <a:endParaRPr lang="nl-NL" sz="1050" dirty="0">
              <a:effectLst/>
              <a:latin typeface="Calibri"/>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grpSp>
        <p:nvGrpSpPr>
          <p:cNvPr id="2" name="Groep 1"/>
          <p:cNvGrpSpPr/>
          <p:nvPr/>
        </p:nvGrpSpPr>
        <p:grpSpPr>
          <a:xfrm>
            <a:off x="2638448" y="363627"/>
            <a:ext cx="1872208" cy="1512772"/>
            <a:chOff x="755576" y="1341372"/>
            <a:chExt cx="6831316" cy="5040560"/>
          </a:xfrm>
        </p:grpSpPr>
        <p:grpSp>
          <p:nvGrpSpPr>
            <p:cNvPr id="25" name="Groep 24"/>
            <p:cNvGrpSpPr/>
            <p:nvPr/>
          </p:nvGrpSpPr>
          <p:grpSpPr>
            <a:xfrm>
              <a:off x="4874148" y="3284984"/>
              <a:ext cx="2712744" cy="2883604"/>
              <a:chOff x="1835696" y="1265278"/>
              <a:chExt cx="4680520" cy="4975318"/>
            </a:xfrm>
          </p:grpSpPr>
          <p:pic>
            <p:nvPicPr>
              <p:cNvPr id="26" name="Afbeelding 25"/>
              <p:cNvPicPr/>
              <p:nvPr/>
            </p:nvPicPr>
            <p:blipFill>
              <a:blip r:embed="rId4" cstate="email">
                <a:extLst>
                  <a:ext uri="{28A0092B-C50C-407E-A947-70E740481C1C}">
                    <a14:useLocalDpi xmlns:a14="http://schemas.microsoft.com/office/drawing/2010/main"/>
                  </a:ext>
                </a:extLst>
              </a:blip>
              <a:srcRect/>
              <a:stretch>
                <a:fillRect/>
              </a:stretch>
            </p:blipFill>
            <p:spPr bwMode="auto">
              <a:xfrm>
                <a:off x="1835696" y="1265278"/>
                <a:ext cx="4680520" cy="4975318"/>
              </a:xfrm>
              <a:prstGeom prst="rect">
                <a:avLst/>
              </a:prstGeom>
              <a:noFill/>
              <a:ln>
                <a:noFill/>
              </a:ln>
            </p:spPr>
          </p:pic>
          <p:pic>
            <p:nvPicPr>
              <p:cNvPr id="27" name="Afbeelding 26"/>
              <p:cNvPicPr/>
              <p:nvPr/>
            </p:nvPicPr>
            <p:blipFill>
              <a:blip r:embed="rId5" cstate="email">
                <a:extLst>
                  <a:ext uri="{28A0092B-C50C-407E-A947-70E740481C1C}">
                    <a14:useLocalDpi xmlns:a14="http://schemas.microsoft.com/office/drawing/2010/main"/>
                  </a:ext>
                </a:extLst>
              </a:blip>
              <a:srcRect/>
              <a:stretch>
                <a:fillRect/>
              </a:stretch>
            </p:blipFill>
            <p:spPr bwMode="auto">
              <a:xfrm>
                <a:off x="2195736" y="2492896"/>
                <a:ext cx="1097280" cy="2037715"/>
              </a:xfrm>
              <a:prstGeom prst="rect">
                <a:avLst/>
              </a:prstGeom>
              <a:noFill/>
              <a:ln>
                <a:noFill/>
              </a:ln>
            </p:spPr>
          </p:pic>
        </p:grpSp>
        <p:pic>
          <p:nvPicPr>
            <p:cNvPr id="28" name="Picture 2" descr="C:\Users\vdplasg\Downloads\shutterstock_479223328.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5576" y="1341372"/>
              <a:ext cx="4254233" cy="5040560"/>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C:\Users\vdplasg\Downloads\shutterstock_267896096.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11560" y="3096344"/>
            <a:ext cx="1385748" cy="281511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vdplasg\Downloads\shutterstock_1308116041.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rot="21335426">
            <a:off x="1519951" y="4881024"/>
            <a:ext cx="312413" cy="98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386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0" y="-44802"/>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504861"/>
            <a:ext cx="4320479"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2411760" y="2544386"/>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b="1" dirty="0">
                <a:latin typeface="Trebuchet MS"/>
                <a:ea typeface="Calibri"/>
                <a:cs typeface="Times New Roman"/>
              </a:rPr>
              <a:t>d</a:t>
            </a:r>
            <a:r>
              <a:rPr lang="nl-NL" sz="4000" b="1" dirty="0" smtClean="0">
                <a:effectLst/>
                <a:latin typeface="Trebuchet MS"/>
                <a:ea typeface="Calibri"/>
                <a:cs typeface="Times New Roman"/>
              </a:rPr>
              <a:t>e editie</a:t>
            </a:r>
            <a:endParaRPr lang="nl-NL" sz="1000" dirty="0">
              <a:effectLst/>
              <a:ea typeface="Calibri"/>
              <a:cs typeface="Times New Roman"/>
            </a:endParaRPr>
          </a:p>
        </p:txBody>
      </p:sp>
      <p:cxnSp>
        <p:nvCxnSpPr>
          <p:cNvPr id="8" name="Rechte verbindingslijn 7"/>
          <p:cNvCxnSpPr/>
          <p:nvPr/>
        </p:nvCxnSpPr>
        <p:spPr>
          <a:xfrm flipH="1">
            <a:off x="2123728" y="3212976"/>
            <a:ext cx="1484888" cy="13932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Box 14"/>
          <p:cNvSpPr txBox="1"/>
          <p:nvPr/>
        </p:nvSpPr>
        <p:spPr>
          <a:xfrm>
            <a:off x="4437262" y="819112"/>
            <a:ext cx="3735138" cy="1025711"/>
          </a:xfrm>
          <a:prstGeom prst="rect">
            <a:avLst/>
          </a:prstGeom>
          <a:solidFill>
            <a:srgbClr val="FAFCFA"/>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endParaRPr lang="nl-NL" sz="2400" dirty="0">
              <a:effectLst/>
              <a:ea typeface="Calibri"/>
              <a:cs typeface="Times New Roman"/>
            </a:endParaRPr>
          </a:p>
        </p:txBody>
      </p:sp>
      <p:sp>
        <p:nvSpPr>
          <p:cNvPr id="12" name="Text Box 14"/>
          <p:cNvSpPr txBox="1"/>
          <p:nvPr/>
        </p:nvSpPr>
        <p:spPr>
          <a:xfrm>
            <a:off x="5295849" y="5595743"/>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1050" dirty="0">
              <a:effectLst/>
              <a:ea typeface="Calibri"/>
              <a:cs typeface="Times New Roman"/>
            </a:endParaRPr>
          </a:p>
        </p:txBody>
      </p:sp>
      <p:sp>
        <p:nvSpPr>
          <p:cNvPr id="14" name="Text Box 14"/>
          <p:cNvSpPr txBox="1"/>
          <p:nvPr/>
        </p:nvSpPr>
        <p:spPr>
          <a:xfrm>
            <a:off x="4296931" y="819113"/>
            <a:ext cx="3875469" cy="10257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2800" dirty="0" smtClean="0">
                <a:effectLst/>
                <a:latin typeface="Trebuchet MS"/>
                <a:ea typeface="Calibri"/>
                <a:cs typeface="Times New Roman"/>
              </a:rPr>
              <a:t>De 12</a:t>
            </a:r>
            <a:r>
              <a:rPr lang="nl-NL" sz="2800" baseline="30000" dirty="0" smtClean="0">
                <a:effectLst/>
                <a:latin typeface="Trebuchet MS"/>
                <a:ea typeface="Calibri"/>
                <a:cs typeface="Times New Roman"/>
              </a:rPr>
              <a:t>e</a:t>
            </a:r>
            <a:r>
              <a:rPr lang="nl-NL" sz="2800" dirty="0" smtClean="0">
                <a:effectLst/>
                <a:latin typeface="Trebuchet MS"/>
                <a:ea typeface="Calibri"/>
                <a:cs typeface="Times New Roman"/>
              </a:rPr>
              <a:t> editie van het mobieltjes werpen </a:t>
            </a:r>
            <a:endParaRPr lang="nl-NL" sz="2800" dirty="0">
              <a:effectLst/>
              <a:ea typeface="Calibri"/>
              <a:cs typeface="Times New Roman"/>
            </a:endParaRPr>
          </a:p>
        </p:txBody>
      </p:sp>
      <p:sp>
        <p:nvSpPr>
          <p:cNvPr id="17" name="Text Box 14"/>
          <p:cNvSpPr txBox="1"/>
          <p:nvPr/>
        </p:nvSpPr>
        <p:spPr>
          <a:xfrm>
            <a:off x="515336" y="4606247"/>
            <a:ext cx="3696624" cy="642118"/>
          </a:xfrm>
          <a:prstGeom prst="rect">
            <a:avLst/>
          </a:prstGeom>
          <a:solidFill>
            <a:srgbClr val="FAFCFA"/>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3" name="Text Box 14"/>
          <p:cNvSpPr txBox="1"/>
          <p:nvPr/>
        </p:nvSpPr>
        <p:spPr>
          <a:xfrm>
            <a:off x="2330068" y="3212976"/>
            <a:ext cx="4330163" cy="488632"/>
          </a:xfrm>
          <a:prstGeom prst="rect">
            <a:avLst/>
          </a:prstGeom>
          <a:solidFill>
            <a:srgbClr val="FAFCFA"/>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4" name="Tekstvak 2"/>
          <p:cNvSpPr txBox="1">
            <a:spLocks noChangeArrowheads="1"/>
          </p:cNvSpPr>
          <p:nvPr/>
        </p:nvSpPr>
        <p:spPr bwMode="auto">
          <a:xfrm>
            <a:off x="2339752" y="3210489"/>
            <a:ext cx="4173181" cy="65055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Trebuchet MS"/>
                <a:ea typeface="Calibri"/>
                <a:cs typeface="Times New Roman"/>
              </a:rPr>
              <a:t>= </a:t>
            </a:r>
            <a:r>
              <a:rPr lang="nl-NL" sz="2300" dirty="0" smtClean="0">
                <a:effectLst/>
                <a:latin typeface="Trebuchet MS"/>
                <a:ea typeface="Calibri"/>
                <a:cs typeface="Times New Roman"/>
              </a:rPr>
              <a:t>de aflevering</a:t>
            </a:r>
            <a:endParaRPr lang="nl-NL" sz="2300" dirty="0">
              <a:effectLst/>
              <a:latin typeface="Calibri"/>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64239" y="385273"/>
            <a:ext cx="1591737" cy="2081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19535" y="4200681"/>
            <a:ext cx="2864282" cy="1624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descr="C:\Users\routledm\AppData\Local\Microsoft\Windows\Temporary Internet Files\Content.IE5\3M6GQUAU\shutterstock_34535264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5269" y="3466247"/>
            <a:ext cx="1698459" cy="1039457"/>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p:cNvSpPr txBox="1"/>
          <p:nvPr/>
        </p:nvSpPr>
        <p:spPr>
          <a:xfrm>
            <a:off x="515337" y="4725144"/>
            <a:ext cx="3696623" cy="523220"/>
          </a:xfrm>
          <a:prstGeom prst="rect">
            <a:avLst/>
          </a:prstGeom>
          <a:noFill/>
        </p:spPr>
        <p:txBody>
          <a:bodyPr wrap="square" rtlCol="0">
            <a:spAutoFit/>
          </a:bodyPr>
          <a:lstStyle/>
          <a:p>
            <a:r>
              <a:rPr lang="nl-NL" sz="2800" dirty="0" smtClean="0">
                <a:latin typeface="Trebuchet MS" panose="020B0603020202020204" pitchFamily="34" charset="0"/>
              </a:rPr>
              <a:t>Een </a:t>
            </a:r>
            <a:r>
              <a:rPr lang="nl-NL" sz="2800" dirty="0" err="1" smtClean="0">
                <a:latin typeface="Trebuchet MS" panose="020B0603020202020204" pitchFamily="34" charset="0"/>
              </a:rPr>
              <a:t>minions</a:t>
            </a:r>
            <a:r>
              <a:rPr lang="nl-NL" sz="2800" dirty="0" smtClean="0">
                <a:latin typeface="Trebuchet MS" panose="020B0603020202020204" pitchFamily="34" charset="0"/>
              </a:rPr>
              <a:t> kaartspel</a:t>
            </a:r>
            <a:endParaRPr lang="nl-NL" sz="2800" dirty="0">
              <a:latin typeface="Trebuchet MS" panose="020B0603020202020204" pitchFamily="34" charset="0"/>
            </a:endParaRPr>
          </a:p>
        </p:txBody>
      </p:sp>
    </p:spTree>
    <p:extLst>
      <p:ext uri="{BB962C8B-B14F-4D97-AF65-F5344CB8AC3E}">
        <p14:creationId xmlns:p14="http://schemas.microsoft.com/office/powerpoint/2010/main" val="2399899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11" y="33910"/>
            <a:ext cx="9096375"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14"/>
          <p:cNvSpPr txBox="1"/>
          <p:nvPr/>
        </p:nvSpPr>
        <p:spPr>
          <a:xfrm>
            <a:off x="5749563" y="536526"/>
            <a:ext cx="2880360" cy="68398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4" name="Tekstvak 2"/>
          <p:cNvSpPr txBox="1">
            <a:spLocks noChangeArrowheads="1"/>
          </p:cNvSpPr>
          <p:nvPr/>
        </p:nvSpPr>
        <p:spPr bwMode="auto">
          <a:xfrm>
            <a:off x="5749563" y="544147"/>
            <a:ext cx="2880360"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smtClean="0">
                <a:latin typeface="Trebuchet MS"/>
                <a:ea typeface="Calibri"/>
                <a:cs typeface="Times New Roman"/>
              </a:rPr>
              <a:t>het optreden</a:t>
            </a:r>
            <a:endParaRPr lang="nl-NL" sz="1100" dirty="0">
              <a:effectLst/>
              <a:latin typeface="Calibri"/>
              <a:ea typeface="Calibri"/>
              <a:cs typeface="Times New Roman"/>
            </a:endParaRPr>
          </a:p>
        </p:txBody>
      </p:sp>
      <p:sp>
        <p:nvSpPr>
          <p:cNvPr id="5" name="Text Box 14"/>
          <p:cNvSpPr txBox="1"/>
          <p:nvPr/>
        </p:nvSpPr>
        <p:spPr>
          <a:xfrm>
            <a:off x="3203848" y="548680"/>
            <a:ext cx="2444750"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3102883" y="471964"/>
            <a:ext cx="2646680" cy="65278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500" b="1" dirty="0">
                <a:latin typeface="Trebuchet MS"/>
                <a:ea typeface="Calibri"/>
                <a:cs typeface="Times New Roman"/>
              </a:rPr>
              <a:t>d</a:t>
            </a:r>
            <a:r>
              <a:rPr lang="nl-NL" sz="4500" b="1" dirty="0" smtClean="0">
                <a:effectLst/>
                <a:latin typeface="Trebuchet MS"/>
                <a:ea typeface="Calibri"/>
                <a:cs typeface="Times New Roman"/>
              </a:rPr>
              <a:t>e act</a:t>
            </a:r>
            <a:endParaRPr lang="nl-NL" sz="1100" dirty="0">
              <a:effectLst/>
              <a:latin typeface="Calibri"/>
              <a:ea typeface="Calibri"/>
              <a:cs typeface="Times New Roman"/>
            </a:endParaRPr>
          </a:p>
        </p:txBody>
      </p:sp>
      <p:sp>
        <p:nvSpPr>
          <p:cNvPr id="7" name="Text Box 14"/>
          <p:cNvSpPr txBox="1"/>
          <p:nvPr/>
        </p:nvSpPr>
        <p:spPr>
          <a:xfrm>
            <a:off x="345598" y="3861048"/>
            <a:ext cx="2444750" cy="93610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317411" y="3861048"/>
            <a:ext cx="2646680" cy="65278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dirty="0">
                <a:latin typeface="Trebuchet MS"/>
                <a:ea typeface="Calibri"/>
                <a:cs typeface="Times New Roman"/>
              </a:rPr>
              <a:t>z</a:t>
            </a:r>
            <a:r>
              <a:rPr lang="nl-NL" sz="2800" dirty="0" smtClean="0">
                <a:latin typeface="Trebuchet MS"/>
                <a:ea typeface="Calibri"/>
                <a:cs typeface="Times New Roman"/>
              </a:rPr>
              <a:t>ingen </a:t>
            </a:r>
            <a:br>
              <a:rPr lang="nl-NL" sz="2800" dirty="0" smtClean="0">
                <a:latin typeface="Trebuchet MS"/>
                <a:ea typeface="Calibri"/>
                <a:cs typeface="Times New Roman"/>
              </a:rPr>
            </a:br>
            <a:r>
              <a:rPr lang="nl-NL" sz="2800" dirty="0" smtClean="0">
                <a:latin typeface="Trebuchet MS"/>
                <a:ea typeface="Calibri"/>
                <a:cs typeface="Times New Roman"/>
              </a:rPr>
              <a:t>voor publiek</a:t>
            </a:r>
            <a:endParaRPr lang="nl-NL" sz="900" dirty="0">
              <a:effectLst/>
              <a:latin typeface="Calibri"/>
              <a:ea typeface="Calibri"/>
              <a:cs typeface="Times New Roman"/>
            </a:endParaRPr>
          </a:p>
        </p:txBody>
      </p:sp>
      <p:pic>
        <p:nvPicPr>
          <p:cNvPr id="16" name="Afbeelding 15"/>
          <p:cNvPicPr/>
          <p:nvPr/>
        </p:nvPicPr>
        <p:blipFill>
          <a:blip r:embed="rId3" cstate="email">
            <a:extLst>
              <a:ext uri="{28A0092B-C50C-407E-A947-70E740481C1C}">
                <a14:useLocalDpi xmlns:a14="http://schemas.microsoft.com/office/drawing/2010/main"/>
              </a:ext>
            </a:extLst>
          </a:blip>
          <a:stretch>
            <a:fillRect/>
          </a:stretch>
        </p:blipFill>
        <p:spPr>
          <a:xfrm rot="21235644">
            <a:off x="3821242" y="3271899"/>
            <a:ext cx="196353" cy="962275"/>
          </a:xfrm>
          <a:prstGeom prst="rect">
            <a:avLst/>
          </a:prstGeom>
        </p:spPr>
      </p:pic>
      <p:sp>
        <p:nvSpPr>
          <p:cNvPr id="9" name="Text Box 14"/>
          <p:cNvSpPr txBox="1"/>
          <p:nvPr/>
        </p:nvSpPr>
        <p:spPr>
          <a:xfrm>
            <a:off x="2964091" y="3861048"/>
            <a:ext cx="3235135" cy="93610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2699792" y="3823960"/>
            <a:ext cx="3797105" cy="101028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dirty="0">
                <a:latin typeface="Trebuchet MS"/>
                <a:ea typeface="Calibri"/>
                <a:cs typeface="Times New Roman"/>
              </a:rPr>
              <a:t>v</a:t>
            </a:r>
            <a:r>
              <a:rPr lang="nl-NL" sz="2800" dirty="0" smtClean="0">
                <a:latin typeface="Trebuchet MS"/>
                <a:ea typeface="Calibri"/>
                <a:cs typeface="Times New Roman"/>
              </a:rPr>
              <a:t>erkleed </a:t>
            </a:r>
            <a:br>
              <a:rPr lang="nl-NL" sz="2800" dirty="0" smtClean="0">
                <a:latin typeface="Trebuchet MS"/>
                <a:ea typeface="Calibri"/>
                <a:cs typeface="Times New Roman"/>
              </a:rPr>
            </a:br>
            <a:r>
              <a:rPr lang="nl-NL" sz="2800" dirty="0" smtClean="0">
                <a:latin typeface="Trebuchet MS"/>
                <a:ea typeface="Calibri"/>
                <a:cs typeface="Times New Roman"/>
              </a:rPr>
              <a:t>‘mobieltjes werpen’</a:t>
            </a:r>
            <a:endParaRPr lang="nl-NL" sz="2800" dirty="0">
              <a:effectLst/>
              <a:latin typeface="Calibri"/>
              <a:ea typeface="Calibri"/>
              <a:cs typeface="Times New Roman"/>
            </a:endParaRPr>
          </a:p>
        </p:txBody>
      </p:sp>
      <p:sp>
        <p:nvSpPr>
          <p:cNvPr id="11" name="Text Box 14"/>
          <p:cNvSpPr txBox="1"/>
          <p:nvPr/>
        </p:nvSpPr>
        <p:spPr>
          <a:xfrm>
            <a:off x="6284540" y="3861048"/>
            <a:ext cx="2444750" cy="93610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a:ea typeface="Calibri"/>
                <a:cs typeface="Times New Roman"/>
              </a:rPr>
              <a:t> </a:t>
            </a:r>
            <a:endParaRPr lang="nl-NL" sz="1100" dirty="0">
              <a:effectLst/>
              <a:ea typeface="Calibri"/>
              <a:cs typeface="Times New Roman"/>
            </a:endParaRPr>
          </a:p>
        </p:txBody>
      </p:sp>
      <p:sp>
        <p:nvSpPr>
          <p:cNvPr id="12" name="Tekstvak 2"/>
          <p:cNvSpPr txBox="1">
            <a:spLocks noChangeArrowheads="1"/>
          </p:cNvSpPr>
          <p:nvPr/>
        </p:nvSpPr>
        <p:spPr bwMode="auto">
          <a:xfrm>
            <a:off x="6183575" y="3861048"/>
            <a:ext cx="2646680" cy="93610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dirty="0">
                <a:latin typeface="Trebuchet MS"/>
                <a:ea typeface="Calibri"/>
                <a:cs typeface="Times New Roman"/>
              </a:rPr>
              <a:t>d</a:t>
            </a:r>
            <a:r>
              <a:rPr lang="nl-NL" sz="2800" dirty="0" smtClean="0">
                <a:effectLst/>
                <a:latin typeface="Trebuchet MS"/>
                <a:ea typeface="Calibri"/>
                <a:cs typeface="Times New Roman"/>
              </a:rPr>
              <a:t>e goocheltruc laten zien</a:t>
            </a:r>
            <a:endParaRPr lang="nl-NL" sz="2800" dirty="0">
              <a:effectLst/>
              <a:latin typeface="Calibri"/>
              <a:ea typeface="Calibri"/>
              <a:cs typeface="Times New Roman"/>
            </a:endParaRPr>
          </a:p>
        </p:txBody>
      </p:sp>
      <p:pic>
        <p:nvPicPr>
          <p:cNvPr id="15" name="Afbeelding 14"/>
          <p:cNvPicPr/>
          <p:nvPr/>
        </p:nvPicPr>
        <p:blipFill>
          <a:blip r:embed="rId4"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grpSp>
        <p:nvGrpSpPr>
          <p:cNvPr id="17" name="Groep 16"/>
          <p:cNvGrpSpPr/>
          <p:nvPr/>
        </p:nvGrpSpPr>
        <p:grpSpPr>
          <a:xfrm>
            <a:off x="3794532" y="4834240"/>
            <a:ext cx="856874" cy="1121664"/>
            <a:chOff x="4709086" y="1521519"/>
            <a:chExt cx="3498743" cy="4685329"/>
          </a:xfrm>
        </p:grpSpPr>
        <p:pic>
          <p:nvPicPr>
            <p:cNvPr id="18" name="Picture 3" descr="C:\Users\vdplasg\Downloads\shutterstock_587246348 (1).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800600" y="1556792"/>
              <a:ext cx="3407229" cy="465005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C:\Users\vdplasg\Downloads\shutterstock_1311360083.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rot="20335621">
              <a:off x="4709086" y="1521519"/>
              <a:ext cx="328782" cy="669099"/>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C:\Users\vdplasg\Downloads\shutterstock_67144753.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29356" y="4842684"/>
            <a:ext cx="806340" cy="107512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vdplasg\Downloads\shutterstock_383369467.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6869884" y="4842684"/>
            <a:ext cx="1274061" cy="1090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6244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0" y="-11665"/>
            <a:ext cx="9133383" cy="3354765"/>
          </a:xfrm>
          <a:prstGeom prst="rect">
            <a:avLst/>
          </a:prstGeom>
          <a:noFill/>
        </p:spPr>
        <p:txBody>
          <a:bodyPr wrap="square" rtlCol="0">
            <a:spAutoFit/>
          </a:bodyPr>
          <a:lstStyle/>
          <a:p>
            <a:pPr lvl="0"/>
            <a:r>
              <a:rPr lang="nl-NL" sz="8000" b="1" u="sng" dirty="0">
                <a:solidFill>
                  <a:prstClr val="black"/>
                </a:solidFill>
                <a:latin typeface="Trebuchet MS" panose="020B0603020202020204" pitchFamily="34" charset="0"/>
              </a:rPr>
              <a:t>d</a:t>
            </a:r>
            <a:r>
              <a:rPr lang="nl-NL" sz="8000" b="1" u="sng" dirty="0" smtClean="0">
                <a:solidFill>
                  <a:prstClr val="black"/>
                </a:solidFill>
                <a:latin typeface="Trebuchet MS" panose="020B0603020202020204" pitchFamily="34" charset="0"/>
              </a:rPr>
              <a:t>e competitie</a:t>
            </a:r>
            <a:r>
              <a:rPr lang="nl-NL" sz="7200" dirty="0" smtClean="0">
                <a:solidFill>
                  <a:prstClr val="black"/>
                </a:solidFill>
                <a:latin typeface="Trebuchet MS" panose="020B0603020202020204" pitchFamily="34" charset="0"/>
              </a:rPr>
              <a:t> </a:t>
            </a:r>
            <a:r>
              <a:rPr lang="nl-NL" sz="4000" dirty="0" smtClean="0">
                <a:solidFill>
                  <a:prstClr val="black"/>
                </a:solidFill>
                <a:latin typeface="Trebuchet MS" panose="020B0603020202020204" pitchFamily="34" charset="0"/>
              </a:rPr>
              <a:t>= een aantal wedstrijden tussen verschillende mensen</a:t>
            </a:r>
          </a:p>
          <a:p>
            <a:pPr lvl="0"/>
            <a:endParaRPr lang="nl-NL" sz="2000" dirty="0" smtClean="0">
              <a:solidFill>
                <a:prstClr val="black"/>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Mobieltjes werpen is een echte </a:t>
            </a:r>
            <a:r>
              <a:rPr lang="nl-NL" sz="3200" i="1" u="sng" dirty="0" smtClean="0">
                <a:solidFill>
                  <a:srgbClr val="00B050"/>
                </a:solidFill>
                <a:latin typeface="Trebuchet MS" panose="020B0603020202020204" pitchFamily="34" charset="0"/>
              </a:rPr>
              <a:t>competitie</a:t>
            </a:r>
            <a:r>
              <a:rPr lang="nl-NL" sz="3200" i="1" dirty="0" smtClean="0">
                <a:solidFill>
                  <a:srgbClr val="00B050"/>
                </a:solidFill>
                <a:latin typeface="Trebuchet MS" panose="020B0603020202020204" pitchFamily="34" charset="0"/>
              </a:rPr>
              <a:t>.</a:t>
            </a:r>
            <a:endParaRPr lang="nl-NL" sz="3200" i="1" dirty="0">
              <a:solidFill>
                <a:prstClr val="black"/>
              </a:solidFill>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vak 5"/>
          <p:cNvSpPr txBox="1"/>
          <p:nvPr/>
        </p:nvSpPr>
        <p:spPr>
          <a:xfrm>
            <a:off x="10617" y="3284984"/>
            <a:ext cx="9133383" cy="2800767"/>
          </a:xfrm>
          <a:prstGeom prst="rect">
            <a:avLst/>
          </a:prstGeom>
          <a:noFill/>
        </p:spPr>
        <p:txBody>
          <a:bodyPr wrap="square" rtlCol="0">
            <a:spAutoFit/>
          </a:bodyPr>
          <a:lstStyle/>
          <a:p>
            <a:pPr lvl="0"/>
            <a:r>
              <a:rPr lang="nl-NL" sz="8000" b="1" u="sng" dirty="0" smtClean="0">
                <a:solidFill>
                  <a:prstClr val="black"/>
                </a:solidFill>
                <a:latin typeface="Trebuchet MS" panose="020B0603020202020204" pitchFamily="34" charset="0"/>
              </a:rPr>
              <a:t>bepalen</a:t>
            </a:r>
            <a:r>
              <a:rPr lang="nl-NL" sz="8000" dirty="0" smtClean="0">
                <a:solidFill>
                  <a:prstClr val="black"/>
                </a:solidFill>
                <a:latin typeface="Trebuchet MS" panose="020B0603020202020204" pitchFamily="34" charset="0"/>
              </a:rPr>
              <a:t> </a:t>
            </a:r>
            <a:r>
              <a:rPr lang="nl-NL" sz="5400" dirty="0" smtClean="0">
                <a:solidFill>
                  <a:prstClr val="black"/>
                </a:solidFill>
                <a:latin typeface="Trebuchet MS" panose="020B0603020202020204" pitchFamily="34" charset="0"/>
              </a:rPr>
              <a:t>= beslissen</a:t>
            </a:r>
            <a:endParaRPr lang="nl-NL" sz="4000" dirty="0" smtClean="0">
              <a:solidFill>
                <a:prstClr val="black"/>
              </a:solidFill>
              <a:latin typeface="Trebuchet MS" panose="020B0603020202020204" pitchFamily="34" charset="0"/>
            </a:endParaRPr>
          </a:p>
          <a:p>
            <a:pPr lvl="0"/>
            <a:endParaRPr lang="nl-NL" sz="3200" i="1" dirty="0" smtClean="0">
              <a:solidFill>
                <a:srgbClr val="00B050"/>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De jury </a:t>
            </a:r>
            <a:r>
              <a:rPr lang="nl-NL" sz="3200" i="1" u="sng" dirty="0" smtClean="0">
                <a:solidFill>
                  <a:srgbClr val="00B050"/>
                </a:solidFill>
                <a:latin typeface="Trebuchet MS" panose="020B0603020202020204" pitchFamily="34" charset="0"/>
              </a:rPr>
              <a:t>bepaalt</a:t>
            </a:r>
            <a:r>
              <a:rPr lang="nl-NL" sz="3200" i="1" dirty="0" smtClean="0">
                <a:solidFill>
                  <a:srgbClr val="00B050"/>
                </a:solidFill>
                <a:latin typeface="Trebuchet MS" panose="020B0603020202020204" pitchFamily="34" charset="0"/>
              </a:rPr>
              <a:t> wie het </a:t>
            </a:r>
          </a:p>
          <a:p>
            <a:pPr lvl="0"/>
            <a:r>
              <a:rPr lang="nl-NL" sz="3200" i="1" dirty="0" smtClean="0">
                <a:solidFill>
                  <a:srgbClr val="00B050"/>
                </a:solidFill>
                <a:latin typeface="Trebuchet MS" panose="020B0603020202020204" pitchFamily="34" charset="0"/>
              </a:rPr>
              <a:t>verste gegooid heeft.</a:t>
            </a:r>
            <a:endParaRPr lang="nl-NL" sz="3200" i="1" dirty="0">
              <a:solidFill>
                <a:prstClr val="black"/>
              </a:solidFill>
            </a:endParaRPr>
          </a:p>
        </p:txBody>
      </p:sp>
      <p:grpSp>
        <p:nvGrpSpPr>
          <p:cNvPr id="10" name="Groep 9"/>
          <p:cNvGrpSpPr/>
          <p:nvPr/>
        </p:nvGrpSpPr>
        <p:grpSpPr>
          <a:xfrm>
            <a:off x="6372200" y="1567199"/>
            <a:ext cx="1260072" cy="1213729"/>
            <a:chOff x="1835696" y="1265278"/>
            <a:chExt cx="4680520" cy="4975318"/>
          </a:xfrm>
        </p:grpSpPr>
        <p:pic>
          <p:nvPicPr>
            <p:cNvPr id="11" name="Afbeelding 10"/>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5696" y="1265278"/>
              <a:ext cx="4680520" cy="4975318"/>
            </a:xfrm>
            <a:prstGeom prst="rect">
              <a:avLst/>
            </a:prstGeom>
            <a:noFill/>
            <a:ln>
              <a:noFill/>
            </a:ln>
          </p:spPr>
        </p:pic>
        <p:pic>
          <p:nvPicPr>
            <p:cNvPr id="12" name="Afbeelding 1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95736" y="2492896"/>
              <a:ext cx="1097280" cy="2037715"/>
            </a:xfrm>
            <a:prstGeom prst="rect">
              <a:avLst/>
            </a:prstGeom>
            <a:noFill/>
            <a:ln>
              <a:noFill/>
            </a:ln>
          </p:spPr>
        </p:pic>
      </p:grpSp>
      <p:sp>
        <p:nvSpPr>
          <p:cNvPr id="13" name="Boog 12"/>
          <p:cNvSpPr/>
          <p:nvPr/>
        </p:nvSpPr>
        <p:spPr>
          <a:xfrm rot="21060345">
            <a:off x="6624203" y="1372995"/>
            <a:ext cx="1117846" cy="710572"/>
          </a:xfrm>
          <a:prstGeom prst="arc">
            <a:avLst>
              <a:gd name="adj1" fmla="val 10829425"/>
              <a:gd name="adj2" fmla="val 41023"/>
            </a:avLst>
          </a:prstGeom>
          <a:ln w="47625" cmpd="sng">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ln w="76200">
                <a:solidFill>
                  <a:schemeClr val="tx1"/>
                </a:solidFill>
              </a:ln>
            </a:endParaRPr>
          </a:p>
        </p:txBody>
      </p:sp>
      <p:sp>
        <p:nvSpPr>
          <p:cNvPr id="14" name="Punthaak 13"/>
          <p:cNvSpPr/>
          <p:nvPr/>
        </p:nvSpPr>
        <p:spPr>
          <a:xfrm rot="2389795">
            <a:off x="7738605" y="1602295"/>
            <a:ext cx="484632" cy="414576"/>
          </a:xfrm>
          <a:prstGeom prst="chevron">
            <a:avLst>
              <a:gd name="adj" fmla="val 7673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ln>
                <a:solidFill>
                  <a:schemeClr val="tx1"/>
                </a:solidFill>
              </a:ln>
              <a:solidFill>
                <a:srgbClr val="000000"/>
              </a:solidFill>
            </a:endParaRPr>
          </a:p>
        </p:txBody>
      </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79310" y="4438474"/>
            <a:ext cx="2920458" cy="1647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8934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smtClean="0">
                <a:solidFill>
                  <a:srgbClr val="C00000"/>
                </a:solidFill>
              </a:rPr>
              <a:t>Week 19 – </a:t>
            </a:r>
            <a:r>
              <a:rPr lang="nl-NL" dirty="0">
                <a:solidFill>
                  <a:srgbClr val="C00000"/>
                </a:solidFill>
              </a:rPr>
              <a:t>6</a:t>
            </a:r>
            <a:r>
              <a:rPr lang="nl-NL" dirty="0" smtClean="0">
                <a:solidFill>
                  <a:srgbClr val="C00000"/>
                </a:solidFill>
              </a:rPr>
              <a:t> mei 2019</a:t>
            </a:r>
          </a:p>
          <a:p>
            <a:r>
              <a:rPr lang="nl-NL" dirty="0" smtClean="0">
                <a:solidFill>
                  <a:srgbClr val="C00000"/>
                </a:solidFill>
              </a:rPr>
              <a:t>Niveau A</a:t>
            </a:r>
            <a:endParaRPr lang="nl-NL" dirty="0">
              <a:solidFill>
                <a:srgbClr val="C00000"/>
              </a:solidFill>
            </a:endParaRP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rPr>
              <a:t>Gerarda Das</a:t>
            </a:r>
          </a:p>
          <a:p>
            <a:pPr algn="l"/>
            <a:r>
              <a:rPr lang="nl-NL" sz="1100" i="1" dirty="0" smtClean="0">
                <a:solidFill>
                  <a:srgbClr val="00B050"/>
                </a:solidFill>
              </a:rPr>
              <a:t>Mariët </a:t>
            </a:r>
            <a:r>
              <a:rPr lang="nl-NL" sz="1100" i="1" dirty="0">
                <a:solidFill>
                  <a:srgbClr val="00B050"/>
                </a:solidFill>
              </a:rPr>
              <a:t>Koster</a:t>
            </a:r>
          </a:p>
          <a:p>
            <a:pPr algn="l"/>
            <a:r>
              <a:rPr lang="en-US" sz="1100" i="1" dirty="0">
                <a:solidFill>
                  <a:srgbClr val="00B050"/>
                </a:solidFill>
              </a:rPr>
              <a:t>Mandy Routledge</a:t>
            </a:r>
            <a:endParaRPr lang="nl-NL" sz="1100" i="1" dirty="0">
              <a:solidFill>
                <a:srgbClr val="00B050"/>
              </a:solidFill>
            </a:endParaRPr>
          </a:p>
          <a:p>
            <a:pPr algn="l"/>
            <a:r>
              <a:rPr lang="en-US" sz="1100" i="1" dirty="0" smtClean="0">
                <a:solidFill>
                  <a:srgbClr val="00B050"/>
                </a:solidFill>
              </a:rPr>
              <a:t>Francis Vrielink</a:t>
            </a:r>
          </a:p>
        </p:txBody>
      </p:sp>
      <p:pic>
        <p:nvPicPr>
          <p:cNvPr id="1026" name="Picture 2" descr="http://www.ikenkentalis.nl/public/images/logo-22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22760202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0" y="-11665"/>
            <a:ext cx="9133383" cy="2616101"/>
          </a:xfrm>
          <a:prstGeom prst="rect">
            <a:avLst/>
          </a:prstGeom>
          <a:noFill/>
        </p:spPr>
        <p:txBody>
          <a:bodyPr wrap="square" rtlCol="0">
            <a:spAutoFit/>
          </a:bodyPr>
          <a:lstStyle/>
          <a:p>
            <a:pPr lvl="0"/>
            <a:r>
              <a:rPr lang="nl-NL" sz="8000" b="1" u="sng" dirty="0">
                <a:solidFill>
                  <a:prstClr val="black"/>
                </a:solidFill>
                <a:latin typeface="Trebuchet MS" panose="020B0603020202020204" pitchFamily="34" charset="0"/>
              </a:rPr>
              <a:t>o</a:t>
            </a:r>
            <a:r>
              <a:rPr lang="nl-NL" sz="8000" b="1" u="sng" dirty="0" smtClean="0">
                <a:solidFill>
                  <a:prstClr val="black"/>
                </a:solidFill>
                <a:latin typeface="Trebuchet MS" panose="020B0603020202020204" pitchFamily="34" charset="0"/>
              </a:rPr>
              <a:t>rganiseren</a:t>
            </a:r>
            <a:r>
              <a:rPr lang="nl-NL" sz="5400" b="1" u="sng" dirty="0" smtClean="0">
                <a:solidFill>
                  <a:prstClr val="black"/>
                </a:solidFill>
                <a:latin typeface="Trebuchet MS" panose="020B0603020202020204" pitchFamily="34" charset="0"/>
              </a:rPr>
              <a:t> </a:t>
            </a:r>
            <a:r>
              <a:rPr lang="nl-NL" sz="5400" dirty="0" smtClean="0">
                <a:solidFill>
                  <a:prstClr val="black"/>
                </a:solidFill>
                <a:latin typeface="Trebuchet MS" panose="020B0603020202020204" pitchFamily="34" charset="0"/>
              </a:rPr>
              <a:t>= regelen</a:t>
            </a:r>
          </a:p>
          <a:p>
            <a:pPr lvl="0"/>
            <a:endParaRPr lang="nl-NL" sz="2000" dirty="0" smtClean="0">
              <a:solidFill>
                <a:prstClr val="black"/>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De competitie was goed </a:t>
            </a:r>
          </a:p>
          <a:p>
            <a:pPr lvl="0"/>
            <a:r>
              <a:rPr lang="nl-NL" sz="3200" i="1" u="sng" dirty="0" smtClean="0">
                <a:solidFill>
                  <a:srgbClr val="00B050"/>
                </a:solidFill>
                <a:latin typeface="Trebuchet MS" panose="020B0603020202020204" pitchFamily="34" charset="0"/>
              </a:rPr>
              <a:t>georganiseerd</a:t>
            </a:r>
            <a:r>
              <a:rPr lang="nl-NL" sz="3200" i="1" dirty="0" smtClean="0">
                <a:solidFill>
                  <a:srgbClr val="00B050"/>
                </a:solidFill>
                <a:latin typeface="Trebuchet MS" panose="020B0603020202020204" pitchFamily="34" charset="0"/>
              </a:rPr>
              <a:t>.</a:t>
            </a:r>
            <a:endParaRPr lang="nl-NL" sz="3200" i="1" dirty="0">
              <a:solidFill>
                <a:prstClr val="black"/>
              </a:solidFill>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vak 5"/>
          <p:cNvSpPr txBox="1"/>
          <p:nvPr/>
        </p:nvSpPr>
        <p:spPr>
          <a:xfrm>
            <a:off x="-1" y="2604436"/>
            <a:ext cx="9133383" cy="3816429"/>
          </a:xfrm>
          <a:prstGeom prst="rect">
            <a:avLst/>
          </a:prstGeom>
          <a:noFill/>
        </p:spPr>
        <p:txBody>
          <a:bodyPr wrap="square" rtlCol="0">
            <a:spAutoFit/>
          </a:bodyPr>
          <a:lstStyle/>
          <a:p>
            <a:pPr lvl="0"/>
            <a:r>
              <a:rPr lang="nl-NL" sz="6600" b="1" u="sng" dirty="0" smtClean="0">
                <a:solidFill>
                  <a:prstClr val="black"/>
                </a:solidFill>
                <a:latin typeface="Trebuchet MS" panose="020B0603020202020204" pitchFamily="34" charset="0"/>
              </a:rPr>
              <a:t>naar iets meedingen</a:t>
            </a:r>
            <a:r>
              <a:rPr lang="nl-NL" sz="6600" dirty="0" smtClean="0">
                <a:solidFill>
                  <a:prstClr val="black"/>
                </a:solidFill>
                <a:latin typeface="Trebuchet MS" panose="020B0603020202020204" pitchFamily="34" charset="0"/>
              </a:rPr>
              <a:t> </a:t>
            </a:r>
            <a:r>
              <a:rPr lang="nl-NL" sz="4000" dirty="0" smtClean="0">
                <a:solidFill>
                  <a:prstClr val="black"/>
                </a:solidFill>
                <a:latin typeface="Trebuchet MS" panose="020B0603020202020204" pitchFamily="34" charset="0"/>
              </a:rPr>
              <a:t>= proberen iets te krijgen, wat andere mensen ook proberen te krijgen</a:t>
            </a:r>
          </a:p>
          <a:p>
            <a:pPr lvl="0"/>
            <a:endParaRPr lang="nl-NL" sz="3200" i="1" dirty="0" smtClean="0">
              <a:solidFill>
                <a:srgbClr val="00B050"/>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Iedereen mag 1 keer gooien en </a:t>
            </a:r>
          </a:p>
          <a:p>
            <a:pPr lvl="0"/>
            <a:r>
              <a:rPr lang="nl-NL" sz="3200" i="1" dirty="0" smtClean="0">
                <a:solidFill>
                  <a:srgbClr val="00B050"/>
                </a:solidFill>
                <a:latin typeface="Trebuchet MS" panose="020B0603020202020204" pitchFamily="34" charset="0"/>
              </a:rPr>
              <a:t>zo </a:t>
            </a:r>
            <a:r>
              <a:rPr lang="nl-NL" sz="3200" i="1" u="sng" dirty="0" smtClean="0">
                <a:solidFill>
                  <a:srgbClr val="00B050"/>
                </a:solidFill>
                <a:latin typeface="Trebuchet MS" panose="020B0603020202020204" pitchFamily="34" charset="0"/>
              </a:rPr>
              <a:t>meedingen naar</a:t>
            </a:r>
            <a:r>
              <a:rPr lang="nl-NL" sz="3200" i="1" dirty="0" smtClean="0">
                <a:solidFill>
                  <a:srgbClr val="00B050"/>
                </a:solidFill>
                <a:latin typeface="Trebuchet MS" panose="020B0603020202020204" pitchFamily="34" charset="0"/>
              </a:rPr>
              <a:t> de hoofdprijs.</a:t>
            </a:r>
            <a:endParaRPr lang="nl-NL" sz="3200" i="1" dirty="0">
              <a:solidFill>
                <a:prstClr val="black"/>
              </a:solidFill>
            </a:endParaRPr>
          </a:p>
        </p:txBody>
      </p:sp>
      <p:pic>
        <p:nvPicPr>
          <p:cNvPr id="15" name="Picture 2" descr="C:\Users\routledm\AppData\Local\Microsoft\Windows\Temporary Internet Files\Content.IE5\C1BUVW7J\shutterstock_52075276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0051" y="1259543"/>
            <a:ext cx="2043910" cy="1344893"/>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ep 15"/>
          <p:cNvGrpSpPr/>
          <p:nvPr/>
        </p:nvGrpSpPr>
        <p:grpSpPr>
          <a:xfrm>
            <a:off x="6516216" y="4948852"/>
            <a:ext cx="2083906" cy="1264907"/>
            <a:chOff x="1788264" y="1628800"/>
            <a:chExt cx="5666590" cy="4845080"/>
          </a:xfrm>
        </p:grpSpPr>
        <p:pic>
          <p:nvPicPr>
            <p:cNvPr id="17" name="Picture 2" descr="C:\Users\vdplasg\Downloads\shutterstock_39399437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88264" y="1628800"/>
              <a:ext cx="5666590" cy="4845080"/>
            </a:xfrm>
            <a:prstGeom prst="rect">
              <a:avLst/>
            </a:prstGeom>
            <a:noFill/>
            <a:extLst>
              <a:ext uri="{909E8E84-426E-40DD-AFC4-6F175D3DCCD1}">
                <a14:hiddenFill xmlns:a14="http://schemas.microsoft.com/office/drawing/2010/main">
                  <a:solidFill>
                    <a:srgbClr val="FFFFFF"/>
                  </a:solidFill>
                </a14:hiddenFill>
              </a:ext>
            </a:extLst>
          </p:spPr>
        </p:pic>
        <p:pic>
          <p:nvPicPr>
            <p:cNvPr id="18" name="Afbeelding 17"/>
            <p:cNvPicPr/>
            <p:nvPr/>
          </p:nvPicPr>
          <p:blipFill>
            <a:blip r:embed="rId5" cstate="email">
              <a:extLst>
                <a:ext uri="{BEBA8EAE-BF5A-486C-A8C5-ECC9F3942E4B}">
                  <a14:imgProps xmlns:a14="http://schemas.microsoft.com/office/drawing/2010/main">
                    <a14:imgLayer r:embed="rId6">
                      <a14:imgEffect>
                        <a14:backgroundRemoval t="3390" b="100000" l="1695" r="91525"/>
                      </a14:imgEffect>
                    </a14:imgLayer>
                  </a14:imgProps>
                </a:ext>
                <a:ext uri="{28A0092B-C50C-407E-A947-70E740481C1C}">
                  <a14:useLocalDpi xmlns:a14="http://schemas.microsoft.com/office/drawing/2010/main"/>
                </a:ext>
              </a:extLst>
            </a:blip>
            <a:stretch>
              <a:fillRect/>
            </a:stretch>
          </p:blipFill>
          <p:spPr>
            <a:xfrm>
              <a:off x="4347210" y="2475364"/>
              <a:ext cx="449580" cy="449580"/>
            </a:xfrm>
            <a:prstGeom prst="rect">
              <a:avLst/>
            </a:prstGeom>
          </p:spPr>
        </p:pic>
      </p:grpSp>
    </p:spTree>
    <p:extLst>
      <p:ext uri="{BB962C8B-B14F-4D97-AF65-F5344CB8AC3E}">
        <p14:creationId xmlns:p14="http://schemas.microsoft.com/office/powerpoint/2010/main" val="38385320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1963389"/>
            <a:ext cx="2213854" cy="1356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vak 2"/>
          <p:cNvSpPr txBox="1"/>
          <p:nvPr/>
        </p:nvSpPr>
        <p:spPr>
          <a:xfrm>
            <a:off x="0" y="0"/>
            <a:ext cx="9133383" cy="3508653"/>
          </a:xfrm>
          <a:prstGeom prst="rect">
            <a:avLst/>
          </a:prstGeom>
          <a:noFill/>
        </p:spPr>
        <p:txBody>
          <a:bodyPr wrap="square" rtlCol="0">
            <a:spAutoFit/>
          </a:bodyPr>
          <a:lstStyle/>
          <a:p>
            <a:pPr lvl="0"/>
            <a:r>
              <a:rPr lang="nl-NL" sz="7200" b="1" u="sng" dirty="0">
                <a:solidFill>
                  <a:prstClr val="black"/>
                </a:solidFill>
                <a:latin typeface="Trebuchet MS" panose="020B0603020202020204" pitchFamily="34" charset="0"/>
              </a:rPr>
              <a:t>v</a:t>
            </a:r>
            <a:r>
              <a:rPr lang="nl-NL" sz="7200" b="1" u="sng" dirty="0" smtClean="0">
                <a:solidFill>
                  <a:prstClr val="black"/>
                </a:solidFill>
                <a:latin typeface="Trebuchet MS" panose="020B0603020202020204" pitchFamily="34" charset="0"/>
              </a:rPr>
              <a:t>erzekerd zijn van</a:t>
            </a:r>
          </a:p>
          <a:p>
            <a:pPr lvl="0"/>
            <a:r>
              <a:rPr lang="nl-NL" sz="5400" dirty="0" smtClean="0">
                <a:solidFill>
                  <a:prstClr val="black"/>
                </a:solidFill>
                <a:latin typeface="Trebuchet MS" panose="020B0603020202020204" pitchFamily="34" charset="0"/>
              </a:rPr>
              <a:t>= </a:t>
            </a:r>
            <a:r>
              <a:rPr lang="nl-NL" sz="4000" dirty="0" smtClean="0">
                <a:solidFill>
                  <a:prstClr val="black"/>
                </a:solidFill>
                <a:latin typeface="Trebuchet MS" panose="020B0603020202020204" pitchFamily="34" charset="0"/>
              </a:rPr>
              <a:t>zeker weten dat iets gebeurt</a:t>
            </a:r>
            <a:endParaRPr lang="nl-NL" sz="2000" dirty="0" smtClean="0">
              <a:solidFill>
                <a:prstClr val="black"/>
              </a:solidFill>
              <a:latin typeface="Trebuchet MS" panose="020B0603020202020204" pitchFamily="34" charset="0"/>
            </a:endParaRPr>
          </a:p>
          <a:p>
            <a:pPr lvl="0"/>
            <a:endParaRPr lang="nl-NL" sz="3200" i="1" dirty="0" smtClean="0">
              <a:solidFill>
                <a:srgbClr val="00B050"/>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Als je je telefoon weggooit kun </a:t>
            </a:r>
          </a:p>
          <a:p>
            <a:pPr lvl="0"/>
            <a:r>
              <a:rPr lang="nl-NL" sz="3200" i="1" dirty="0" smtClean="0">
                <a:solidFill>
                  <a:srgbClr val="00B050"/>
                </a:solidFill>
                <a:latin typeface="Trebuchet MS" panose="020B0603020202020204" pitchFamily="34" charset="0"/>
              </a:rPr>
              <a:t>je er </a:t>
            </a:r>
            <a:r>
              <a:rPr lang="nl-NL" sz="3200" i="1" u="sng" dirty="0" smtClean="0">
                <a:solidFill>
                  <a:srgbClr val="00B050"/>
                </a:solidFill>
                <a:latin typeface="Trebuchet MS" panose="020B0603020202020204" pitchFamily="34" charset="0"/>
              </a:rPr>
              <a:t>verzekerd van zijn</a:t>
            </a:r>
            <a:r>
              <a:rPr lang="nl-NL" sz="3200" i="1" dirty="0" smtClean="0">
                <a:solidFill>
                  <a:srgbClr val="00B050"/>
                </a:solidFill>
                <a:latin typeface="Trebuchet MS" panose="020B0603020202020204" pitchFamily="34" charset="0"/>
              </a:rPr>
              <a:t> dat hij stuk gaat.</a:t>
            </a:r>
            <a:endParaRPr lang="nl-NL" sz="3200" i="1" dirty="0">
              <a:solidFill>
                <a:prstClr val="black"/>
              </a:solidFill>
            </a:endParaRP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vak 5"/>
          <p:cNvSpPr txBox="1"/>
          <p:nvPr/>
        </p:nvSpPr>
        <p:spPr>
          <a:xfrm>
            <a:off x="28735" y="3673090"/>
            <a:ext cx="9133383" cy="3200876"/>
          </a:xfrm>
          <a:prstGeom prst="rect">
            <a:avLst/>
          </a:prstGeom>
          <a:noFill/>
        </p:spPr>
        <p:txBody>
          <a:bodyPr wrap="square" rtlCol="0">
            <a:spAutoFit/>
          </a:bodyPr>
          <a:lstStyle/>
          <a:p>
            <a:pPr lvl="0"/>
            <a:r>
              <a:rPr lang="nl-NL" sz="6600" b="1" u="sng" dirty="0" smtClean="0">
                <a:solidFill>
                  <a:prstClr val="black"/>
                </a:solidFill>
                <a:latin typeface="Trebuchet MS" panose="020B0603020202020204" pitchFamily="34" charset="0"/>
              </a:rPr>
              <a:t>ten gehore brengen </a:t>
            </a:r>
          </a:p>
          <a:p>
            <a:pPr lvl="0"/>
            <a:r>
              <a:rPr lang="nl-NL" sz="4000" dirty="0" smtClean="0">
                <a:solidFill>
                  <a:prstClr val="black"/>
                </a:solidFill>
                <a:latin typeface="Trebuchet MS" panose="020B0603020202020204" pitchFamily="34" charset="0"/>
              </a:rPr>
              <a:t>= iets laten horen</a:t>
            </a:r>
          </a:p>
          <a:p>
            <a:pPr lvl="0"/>
            <a:endParaRPr lang="nl-NL" sz="3200" i="1" dirty="0" smtClean="0">
              <a:solidFill>
                <a:srgbClr val="00B050"/>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Met je telefoon kun je muziek </a:t>
            </a:r>
            <a:r>
              <a:rPr lang="nl-NL" sz="3200" i="1" u="sng" dirty="0" smtClean="0">
                <a:solidFill>
                  <a:srgbClr val="00B050"/>
                </a:solidFill>
                <a:latin typeface="Trebuchet MS" panose="020B0603020202020204" pitchFamily="34" charset="0"/>
              </a:rPr>
              <a:t>ten gehore brengen</a:t>
            </a:r>
            <a:r>
              <a:rPr lang="nl-NL" sz="3200" i="1" dirty="0" smtClean="0">
                <a:solidFill>
                  <a:srgbClr val="00B050"/>
                </a:solidFill>
                <a:latin typeface="Trebuchet MS" panose="020B0603020202020204" pitchFamily="34" charset="0"/>
              </a:rPr>
              <a:t>.</a:t>
            </a:r>
            <a:endParaRPr lang="nl-NL" sz="3200" i="1" dirty="0">
              <a:solidFill>
                <a:prstClr val="black"/>
              </a:solidFill>
            </a:endParaRPr>
          </a:p>
        </p:txBody>
      </p:sp>
      <p:grpSp>
        <p:nvGrpSpPr>
          <p:cNvPr id="12" name="Groep 11"/>
          <p:cNvGrpSpPr/>
          <p:nvPr/>
        </p:nvGrpSpPr>
        <p:grpSpPr>
          <a:xfrm>
            <a:off x="6512271" y="4770921"/>
            <a:ext cx="2312146" cy="1005214"/>
            <a:chOff x="1187624" y="2692400"/>
            <a:chExt cx="6776642" cy="3470006"/>
          </a:xfrm>
        </p:grpSpPr>
        <p:pic>
          <p:nvPicPr>
            <p:cNvPr id="13" name="Picture 2" descr="C:\Users\vdplasg\Downloads\shutterstock_154475930.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3085"/>
            <a:stretch/>
          </p:blipFill>
          <p:spPr bwMode="auto">
            <a:xfrm>
              <a:off x="1187624" y="2692400"/>
              <a:ext cx="5352452" cy="267306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vdplasg\Downloads\shutterstock_1311360083.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444208" y="3068960"/>
              <a:ext cx="1520058" cy="30934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45527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0" y="-27384"/>
            <a:ext cx="9144000" cy="1292662"/>
          </a:xfrm>
          <a:prstGeom prst="rect">
            <a:avLst/>
          </a:prstGeom>
          <a:noFill/>
        </p:spPr>
        <p:txBody>
          <a:bodyPr wrap="square" rtlCol="0">
            <a:spAutoFit/>
          </a:bodyPr>
          <a:lstStyle/>
          <a:p>
            <a:r>
              <a:rPr lang="nl-NL" sz="7800" b="1" u="sng" dirty="0" smtClean="0"/>
              <a:t>de competitie</a:t>
            </a:r>
            <a:endParaRPr lang="nl-NL" sz="7800" b="1" u="sng" dirty="0"/>
          </a:p>
        </p:txBody>
      </p:sp>
      <p:grpSp>
        <p:nvGrpSpPr>
          <p:cNvPr id="6" name="Groep 5"/>
          <p:cNvGrpSpPr/>
          <p:nvPr/>
        </p:nvGrpSpPr>
        <p:grpSpPr>
          <a:xfrm>
            <a:off x="1835696" y="1265278"/>
            <a:ext cx="4680520" cy="4975318"/>
            <a:chOff x="1835696" y="1265278"/>
            <a:chExt cx="4680520" cy="4975318"/>
          </a:xfrm>
        </p:grpSpPr>
        <p:pic>
          <p:nvPicPr>
            <p:cNvPr id="3" name="Afbeelding 2"/>
            <p:cNvPicPr/>
            <p:nvPr/>
          </p:nvPicPr>
          <p:blipFill>
            <a:blip r:embed="rId2" cstate="email">
              <a:extLst>
                <a:ext uri="{28A0092B-C50C-407E-A947-70E740481C1C}">
                  <a14:useLocalDpi xmlns:a14="http://schemas.microsoft.com/office/drawing/2010/main"/>
                </a:ext>
              </a:extLst>
            </a:blip>
            <a:srcRect/>
            <a:stretch>
              <a:fillRect/>
            </a:stretch>
          </p:blipFill>
          <p:spPr bwMode="auto">
            <a:xfrm>
              <a:off x="1835696" y="1265278"/>
              <a:ext cx="4680520" cy="4975318"/>
            </a:xfrm>
            <a:prstGeom prst="rect">
              <a:avLst/>
            </a:prstGeom>
            <a:noFill/>
            <a:ln>
              <a:noFill/>
            </a:ln>
          </p:spPr>
        </p:pic>
        <p:pic>
          <p:nvPicPr>
            <p:cNvPr id="4" name="Afbeelding 3"/>
            <p:cNvPicPr/>
            <p:nvPr/>
          </p:nvPicPr>
          <p:blipFill>
            <a:blip r:embed="rId3" cstate="email">
              <a:extLst>
                <a:ext uri="{28A0092B-C50C-407E-A947-70E740481C1C}">
                  <a14:useLocalDpi xmlns:a14="http://schemas.microsoft.com/office/drawing/2010/main"/>
                </a:ext>
              </a:extLst>
            </a:blip>
            <a:srcRect/>
            <a:stretch>
              <a:fillRect/>
            </a:stretch>
          </p:blipFill>
          <p:spPr bwMode="auto">
            <a:xfrm>
              <a:off x="2195736" y="2492896"/>
              <a:ext cx="1097280" cy="2037715"/>
            </a:xfrm>
            <a:prstGeom prst="rect">
              <a:avLst/>
            </a:prstGeom>
            <a:noFill/>
            <a:ln>
              <a:noFill/>
            </a:ln>
          </p:spPr>
        </p:pic>
      </p:grpSp>
      <p:sp>
        <p:nvSpPr>
          <p:cNvPr id="2" name="Boog 1"/>
          <p:cNvSpPr/>
          <p:nvPr/>
        </p:nvSpPr>
        <p:spPr>
          <a:xfrm rot="21060345">
            <a:off x="3060249" y="1270579"/>
            <a:ext cx="3744416" cy="862244"/>
          </a:xfrm>
          <a:prstGeom prst="arc">
            <a:avLst>
              <a:gd name="adj1" fmla="val 10829425"/>
              <a:gd name="adj2" fmla="val 41023"/>
            </a:avLst>
          </a:prstGeom>
          <a:ln w="47625" cmpd="sng">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ln w="76200">
                <a:solidFill>
                  <a:schemeClr val="tx1"/>
                </a:solidFill>
              </a:ln>
            </a:endParaRPr>
          </a:p>
        </p:txBody>
      </p:sp>
      <p:sp>
        <p:nvSpPr>
          <p:cNvPr id="5" name="Punthaak 4"/>
          <p:cNvSpPr/>
          <p:nvPr/>
        </p:nvSpPr>
        <p:spPr>
          <a:xfrm rot="2389795">
            <a:off x="6615192" y="1246445"/>
            <a:ext cx="484632" cy="484632"/>
          </a:xfrm>
          <a:prstGeom prst="chevron">
            <a:avLst>
              <a:gd name="adj" fmla="val 7673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ln>
                <a:solidFill>
                  <a:schemeClr val="tx1"/>
                </a:solidFill>
              </a:ln>
              <a:solidFill>
                <a:srgbClr val="000000"/>
              </a:solidFill>
            </a:endParaRPr>
          </a:p>
        </p:txBody>
      </p:sp>
    </p:spTree>
    <p:extLst>
      <p:ext uri="{BB962C8B-B14F-4D97-AF65-F5344CB8AC3E}">
        <p14:creationId xmlns:p14="http://schemas.microsoft.com/office/powerpoint/2010/main" val="3753149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25814"/>
            <a:ext cx="8172400" cy="1323439"/>
          </a:xfrm>
          <a:prstGeom prst="rect">
            <a:avLst/>
          </a:prstGeom>
          <a:noFill/>
        </p:spPr>
        <p:txBody>
          <a:bodyPr wrap="square" rtlCol="0">
            <a:spAutoFit/>
          </a:bodyPr>
          <a:lstStyle/>
          <a:p>
            <a:r>
              <a:rPr lang="nl-NL" sz="8000" b="1" u="sng" dirty="0" smtClean="0"/>
              <a:t>bepalen</a:t>
            </a:r>
            <a:endParaRPr lang="nl-NL" sz="8000" b="1" u="sng" dirty="0"/>
          </a:p>
        </p:txBody>
      </p:sp>
      <p:pic>
        <p:nvPicPr>
          <p:cNvPr id="1026" name="Picture 2" descr="C:\Users\vdplasg\Downloads\shutterstock_594340637.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83968" y="332656"/>
            <a:ext cx="3749376" cy="56128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vdplasg\Downloads\shutterstock_1311360083.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rot="20335621">
            <a:off x="2449047" y="4833887"/>
            <a:ext cx="328782" cy="66909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vdplasg\Downloads\shutterstock_1141811330.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b="-1"/>
          <a:stretch/>
        </p:blipFill>
        <p:spPr bwMode="auto">
          <a:xfrm>
            <a:off x="0" y="5613400"/>
            <a:ext cx="8963472" cy="332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341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smtClean="0"/>
              <a:t>organiseren</a:t>
            </a:r>
            <a:endParaRPr lang="nl-NL" sz="8000" b="1" u="sng" dirty="0"/>
          </a:p>
        </p:txBody>
      </p:sp>
      <p:pic>
        <p:nvPicPr>
          <p:cNvPr id="1026" name="Picture 2" descr="C:\Users\routledm\AppData\Local\Microsoft\Windows\Temporary Internet Files\Content.IE5\C1BUVW7J\shutterstock_52075276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87624" y="1558376"/>
            <a:ext cx="6840760" cy="45012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vdplasg\Downloads\shutterstock_1311360083.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rot="20335621">
            <a:off x="1871517" y="4104659"/>
            <a:ext cx="328782" cy="6690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vdplasg\Downloads\shutterstock_1311360083.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rot="20335621">
            <a:off x="7540056" y="4529039"/>
            <a:ext cx="328782" cy="6690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vdplasg\Downloads\shutterstock_1311360083.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rot="20335621">
            <a:off x="4033224" y="3249711"/>
            <a:ext cx="328782" cy="669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92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a:t>n</a:t>
            </a:r>
            <a:r>
              <a:rPr lang="nl-NL" sz="8000" b="1" u="sng" dirty="0" smtClean="0"/>
              <a:t>aar iets meedingen</a:t>
            </a:r>
            <a:endParaRPr lang="nl-NL" sz="8000" b="1" u="sng" dirty="0"/>
          </a:p>
        </p:txBody>
      </p:sp>
      <p:grpSp>
        <p:nvGrpSpPr>
          <p:cNvPr id="3" name="Groep 2"/>
          <p:cNvGrpSpPr/>
          <p:nvPr/>
        </p:nvGrpSpPr>
        <p:grpSpPr>
          <a:xfrm>
            <a:off x="1788264" y="1628800"/>
            <a:ext cx="5666590" cy="4845080"/>
            <a:chOff x="1788264" y="1628800"/>
            <a:chExt cx="5666590" cy="4845080"/>
          </a:xfrm>
        </p:grpSpPr>
        <p:pic>
          <p:nvPicPr>
            <p:cNvPr id="2050" name="Picture 2" descr="C:\Users\vdplasg\Downloads\shutterstock_39399437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88264" y="1628800"/>
              <a:ext cx="5666590" cy="4845080"/>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p:cNvPicPr/>
            <p:nvPr/>
          </p:nvPicPr>
          <p:blipFill>
            <a:blip r:embed="rId4" cstate="email">
              <a:extLst>
                <a:ext uri="{BEBA8EAE-BF5A-486C-A8C5-ECC9F3942E4B}">
                  <a14:imgProps xmlns:a14="http://schemas.microsoft.com/office/drawing/2010/main">
                    <a14:imgLayer r:embed="rId5">
                      <a14:imgEffect>
                        <a14:backgroundRemoval t="3390" b="100000" l="1695" r="91525"/>
                      </a14:imgEffect>
                    </a14:imgLayer>
                  </a14:imgProps>
                </a:ext>
                <a:ext uri="{28A0092B-C50C-407E-A947-70E740481C1C}">
                  <a14:useLocalDpi xmlns:a14="http://schemas.microsoft.com/office/drawing/2010/main"/>
                </a:ext>
              </a:extLst>
            </a:blip>
            <a:stretch>
              <a:fillRect/>
            </a:stretch>
          </p:blipFill>
          <p:spPr>
            <a:xfrm>
              <a:off x="4347210" y="2475364"/>
              <a:ext cx="449580" cy="449580"/>
            </a:xfrm>
            <a:prstGeom prst="rect">
              <a:avLst/>
            </a:prstGeom>
          </p:spPr>
        </p:pic>
      </p:grpSp>
    </p:spTree>
    <p:extLst>
      <p:ext uri="{BB962C8B-B14F-4D97-AF65-F5344CB8AC3E}">
        <p14:creationId xmlns:p14="http://schemas.microsoft.com/office/powerpoint/2010/main" val="1126280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smtClean="0"/>
              <a:t>verzekerd zijn van</a:t>
            </a:r>
            <a:endParaRPr lang="nl-NL" sz="8000" b="1" u="sng" dirty="0"/>
          </a:p>
        </p:txBody>
      </p:sp>
      <p:pic>
        <p:nvPicPr>
          <p:cNvPr id="1026" name="Picture 2" descr="C:\Users\vdplasg\Downloads\shutterstock_1195362106.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1419" y="1484784"/>
            <a:ext cx="5597299" cy="33359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vdplasg\Downloads\shutterstock_529893688.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19238" y="3203328"/>
            <a:ext cx="5505042" cy="3677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690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a:t>d</a:t>
            </a:r>
            <a:r>
              <a:rPr lang="nl-NL" sz="8000" b="1" u="sng" dirty="0" smtClean="0"/>
              <a:t>e act</a:t>
            </a:r>
            <a:endParaRPr lang="nl-NL" sz="8000" b="1" u="sng" dirty="0"/>
          </a:p>
        </p:txBody>
      </p:sp>
      <p:grpSp>
        <p:nvGrpSpPr>
          <p:cNvPr id="3" name="Groep 2"/>
          <p:cNvGrpSpPr/>
          <p:nvPr/>
        </p:nvGrpSpPr>
        <p:grpSpPr>
          <a:xfrm>
            <a:off x="4709086" y="1521519"/>
            <a:ext cx="3498743" cy="4685329"/>
            <a:chOff x="4709086" y="1521519"/>
            <a:chExt cx="3498743" cy="4685329"/>
          </a:xfrm>
        </p:grpSpPr>
        <p:pic>
          <p:nvPicPr>
            <p:cNvPr id="1027" name="Picture 3" descr="C:\Users\vdplasg\Downloads\shutterstock_587246348 (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800600" y="1556792"/>
              <a:ext cx="3407229" cy="46500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vdplasg\Downloads\shutterstock_1311360083.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rot="20335621">
              <a:off x="4709086" y="1521519"/>
              <a:ext cx="328782" cy="6690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60473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 y="25814"/>
            <a:ext cx="8388423" cy="1323439"/>
          </a:xfrm>
          <a:prstGeom prst="rect">
            <a:avLst/>
          </a:prstGeom>
          <a:noFill/>
        </p:spPr>
        <p:txBody>
          <a:bodyPr wrap="square" rtlCol="0">
            <a:spAutoFit/>
          </a:bodyPr>
          <a:lstStyle/>
          <a:p>
            <a:r>
              <a:rPr lang="nl-NL" sz="8000" b="1" u="sng" dirty="0"/>
              <a:t>d</a:t>
            </a:r>
            <a:r>
              <a:rPr lang="nl-NL" sz="8000" b="1" u="sng" dirty="0" smtClean="0"/>
              <a:t>e kanshebber</a:t>
            </a:r>
            <a:endParaRPr lang="nl-NL" sz="8000" b="1" u="sng" dirty="0"/>
          </a:p>
        </p:txBody>
      </p:sp>
      <p:pic>
        <p:nvPicPr>
          <p:cNvPr id="1026" name="Picture 2" descr="C:\Users\routledm\AppData\Local\Microsoft\Windows\Temporary Internet Files\Content.IE5\KGZMQ6Q2\shutterstock_1169707729.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03648" y="1720451"/>
            <a:ext cx="6336704" cy="4232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455722"/>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1244</TotalTime>
  <Words>383</Words>
  <Application>Microsoft Office PowerPoint</Application>
  <PresentationFormat>Diavoorstelling (4:3)</PresentationFormat>
  <Paragraphs>95</Paragraphs>
  <Slides>21</Slides>
  <Notes>11</Notes>
  <HiddenSlides>0</HiddenSlides>
  <MMClips>0</MMClips>
  <ScaleCrop>false</ScaleCrop>
  <HeadingPairs>
    <vt:vector size="4" baseType="variant">
      <vt:variant>
        <vt:lpstr>Thema</vt:lpstr>
      </vt:variant>
      <vt:variant>
        <vt:i4>1</vt:i4>
      </vt:variant>
      <vt:variant>
        <vt:lpstr>Diatitels</vt:lpstr>
      </vt:variant>
      <vt:variant>
        <vt:i4>21</vt:i4>
      </vt:variant>
    </vt:vector>
  </HeadingPairs>
  <TitlesOfParts>
    <vt:vector size="22"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Plas - Das, Gerarda van der</dc:creator>
  <cp:lastModifiedBy>Koster, Mariët</cp:lastModifiedBy>
  <cp:revision>212</cp:revision>
  <dcterms:created xsi:type="dcterms:W3CDTF">2019-03-05T11:12:30Z</dcterms:created>
  <dcterms:modified xsi:type="dcterms:W3CDTF">2019-05-07T10:08:42Z</dcterms:modified>
</cp:coreProperties>
</file>