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742113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87505-631F-42E5-90FB-F74584E35518}" type="datetimeFigureOut">
              <a:rPr lang="nl-NL" smtClean="0"/>
              <a:t>5-12-2018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8F4F-20E1-4610-8B7F-7CD076E38F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2912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87505-631F-42E5-90FB-F74584E35518}" type="datetimeFigureOut">
              <a:rPr lang="nl-NL" smtClean="0"/>
              <a:t>5-12-2018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38F4F-20E1-4610-8B7F-7CD076E38F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765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00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342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38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574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Op de woordmuur:</a:t>
            </a:r>
            <a:endParaRPr lang="nl-NL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579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804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663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154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2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5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94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321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180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139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776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84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03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954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700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815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24850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Diavoorstelling (4:3)</PresentationFormat>
  <Paragraphs>1</Paragraphs>
  <Slides>21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2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Koninklijke Kentalis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Koster, Mariët</dc:creator>
  <cp:lastModifiedBy>Koster, Mariët</cp:lastModifiedBy>
  <cp:revision>1</cp:revision>
  <dcterms:created xsi:type="dcterms:W3CDTF">2018-12-05T15:13:11Z</dcterms:created>
  <dcterms:modified xsi:type="dcterms:W3CDTF">2018-12-05T15:13:11Z</dcterms:modified>
</cp:coreProperties>
</file>