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D876-F4E2-40E0-BC9B-6952C7715FCB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5B61-A150-47DD-96F4-3705EEAF2D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90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D876-F4E2-40E0-BC9B-6952C7715FCB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5B61-A150-47DD-96F4-3705EEAF2D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03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1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1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7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9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93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0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5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Weerwoord 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75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00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1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7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0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394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Diavoorstelling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Weerwoord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2018-12-05T15:19:13Z</dcterms:created>
  <dcterms:modified xsi:type="dcterms:W3CDTF">2018-12-05T15:19:13Z</dcterms:modified>
</cp:coreProperties>
</file>