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D7F6-6C2B-48F8-BD19-72D4EB26AA57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245C-67C4-489C-A0E3-6A1540F55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3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D7F6-6C2B-48F8-BD19-72D4EB26AA57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245C-67C4-489C-A0E3-6A1540F55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0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7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 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7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Diavoorstelling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Weerwoord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2018-12-05T15:21:50Z</dcterms:created>
  <dcterms:modified xsi:type="dcterms:W3CDTF">2018-12-05T15:21:50Z</dcterms:modified>
</cp:coreProperties>
</file>