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534D-EB07-415C-83C1-E28C8298AD0C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EC6D-D46B-45C8-8552-6F34C03F2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38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534D-EB07-415C-83C1-E28C8298AD0C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EC6D-D46B-45C8-8552-6F34C03F2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7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9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3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61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2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5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9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1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Weerwoord 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1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3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9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1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1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1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868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Diavoorstelling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Weerwoord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2018-12-05T14:17:16Z</dcterms:created>
  <dcterms:modified xsi:type="dcterms:W3CDTF">2018-12-05T14:17:16Z</dcterms:modified>
</cp:coreProperties>
</file>