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89542-BC53-4C15-A862-72FA8DE46F85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CCC84-2A8B-4216-8EB3-365645E310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7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9OnR-HEcs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yh_FpV3o1hU#t=0m35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>
                <a:hlinkClick r:id="rId3"/>
              </a:rPr>
              <a:t>https://youtu.be/I9OnR-HEcsA</a:t>
            </a:r>
            <a:r>
              <a:rPr lang="nl-NL" sz="1200" u="sng" dirty="0" smtClean="0">
                <a:hlinkClick r:id="rId4"/>
              </a:rPr>
              <a:t>#t=0m22s</a:t>
            </a:r>
            <a:r>
              <a:rPr lang="nl-NL" sz="1200" dirty="0" smtClean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CCC84-2A8B-4216-8EB3-365645E310E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2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E6D-CF07-4A70-9DCB-F11DAFAEA543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7140-EDA6-4442-BBD9-96B79B572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5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1E6D-CF07-4A70-9DCB-F11DAFAEA543}" type="datetimeFigureOut">
              <a:rPr lang="nl-NL" smtClean="0"/>
              <a:t>5-12-2018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7140-EDA6-4442-BBD9-96B79B5727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74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7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83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Op de woordmuur: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3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7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2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5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Diavoorstelling (4:3)</PresentationFormat>
  <Paragraphs>3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Koster, Mariët</dc:creator>
  <cp:lastModifiedBy>Koster, Mariët</cp:lastModifiedBy>
  <cp:revision>2</cp:revision>
  <dcterms:created xsi:type="dcterms:W3CDTF">2018-12-05T14:19:48Z</dcterms:created>
  <dcterms:modified xsi:type="dcterms:W3CDTF">2018-12-05T14:20:09Z</dcterms:modified>
</cp:coreProperties>
</file>