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90D0C-7AEB-407E-A0C5-E0371451080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F7A6-F6B3-4310-B920-D7F45C77D1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75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o5GmDex4pQ?t=15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smtClean="0">
                <a:hlinkClick r:id="rId3"/>
              </a:rPr>
              <a:t>https://youtu.be/po5GmDex4pQ?t=15s</a:t>
            </a:r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EF7A6-F6B3-4310-B920-D7F45C77D11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12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8E16-BB6C-4C37-9047-BFB30B3A1B8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017D-1FB1-4595-8641-17C6A8EAB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36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8E16-BB6C-4C37-9047-BFB30B3A1B8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017D-1FB1-4595-8641-17C6A8EAB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3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1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8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2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3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Weerwoord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3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041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Diavoorstelling (4:3)</PresentationFormat>
  <Paragraphs>4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Weerwoord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2</cp:revision>
  <dcterms:created xsi:type="dcterms:W3CDTF">2018-12-05T14:16:08Z</dcterms:created>
  <dcterms:modified xsi:type="dcterms:W3CDTF">2018-12-05T14:16:24Z</dcterms:modified>
</cp:coreProperties>
</file>