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C139-11E0-4E03-9B45-5E566976C7E7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04D-72E6-48B6-A87F-B6658DDBC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19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C139-11E0-4E03-9B45-5E566976C7E7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C04D-72E6-48B6-A87F-B6658DDBC4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4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395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Weerwoord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2018-12-05T14:08:08Z</dcterms:created>
  <dcterms:modified xsi:type="dcterms:W3CDTF">2018-12-05T14:08:08Z</dcterms:modified>
</cp:coreProperties>
</file>